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3" r:id="rId3"/>
    <p:sldId id="276" r:id="rId4"/>
    <p:sldId id="274" r:id="rId5"/>
    <p:sldId id="275" r:id="rId6"/>
    <p:sldId id="277" r:id="rId7"/>
    <p:sldId id="278" r:id="rId8"/>
    <p:sldId id="279" r:id="rId9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BF2188-8A67-429F-B91A-6111A8CCD2B0}" v="21" dt="2025-06-05T13:14:03.996"/>
  </p1510:revLst>
</p1510:revInfo>
</file>

<file path=ppt/tableStyles.xml><?xml version="1.0" encoding="utf-8"?>
<a:tblStyleLst xmlns:a="http://schemas.openxmlformats.org/drawingml/2006/main" def="{F5AB1C69-6EDB-4FF4-983F-18BD219EF322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5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6" y="2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h Walshe" userId="a2910366-a78a-48e7-9f47-e704545dc07f" providerId="ADAL" clId="{CABF2188-8A67-429F-B91A-6111A8CCD2B0}"/>
    <pc:docChg chg="undo redo custSel addSld delSld modSld sldOrd">
      <pc:chgData name="Ruth Walshe" userId="a2910366-a78a-48e7-9f47-e704545dc07f" providerId="ADAL" clId="{CABF2188-8A67-429F-B91A-6111A8CCD2B0}" dt="2025-06-05T13:37:50.941" v="2718" actId="113"/>
      <pc:docMkLst>
        <pc:docMk/>
      </pc:docMkLst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191903854" sldId="256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2711836491" sldId="257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2619456772" sldId="258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2908102053" sldId="259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3225096564" sldId="260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3403983605" sldId="261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238976154" sldId="262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1372989384" sldId="263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706351242" sldId="264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3836886728" sldId="265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12314871" sldId="270"/>
        </pc:sldMkLst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2426122224" sldId="271"/>
        </pc:sldMkLst>
      </pc:sldChg>
      <pc:sldChg chg="addSp delSp modSp mod">
        <pc:chgData name="Ruth Walshe" userId="a2910366-a78a-48e7-9f47-e704545dc07f" providerId="ADAL" clId="{CABF2188-8A67-429F-B91A-6111A8CCD2B0}" dt="2025-06-05T12:36:57.901" v="56" actId="478"/>
        <pc:sldMkLst>
          <pc:docMk/>
          <pc:sldMk cId="1443610031" sldId="272"/>
        </pc:sldMkLst>
        <pc:spChg chg="del">
          <ac:chgData name="Ruth Walshe" userId="a2910366-a78a-48e7-9f47-e704545dc07f" providerId="ADAL" clId="{CABF2188-8A67-429F-B91A-6111A8CCD2B0}" dt="2025-06-05T12:36:05.395" v="2" actId="478"/>
          <ac:spMkLst>
            <pc:docMk/>
            <pc:sldMk cId="1443610031" sldId="272"/>
            <ac:spMk id="3" creationId="{CCE3A2F3-A9E0-4594-A7BF-1459CAD03359}"/>
          </ac:spMkLst>
        </pc:spChg>
        <pc:spChg chg="del">
          <ac:chgData name="Ruth Walshe" userId="a2910366-a78a-48e7-9f47-e704545dc07f" providerId="ADAL" clId="{CABF2188-8A67-429F-B91A-6111A8CCD2B0}" dt="2025-06-05T12:36:07.064" v="3" actId="478"/>
          <ac:spMkLst>
            <pc:docMk/>
            <pc:sldMk cId="1443610031" sldId="272"/>
            <ac:spMk id="4" creationId="{6FBB5951-DF4F-475A-A087-4EDBB58F32E4}"/>
          </ac:spMkLst>
        </pc:spChg>
        <pc:spChg chg="del">
          <ac:chgData name="Ruth Walshe" userId="a2910366-a78a-48e7-9f47-e704545dc07f" providerId="ADAL" clId="{CABF2188-8A67-429F-B91A-6111A8CCD2B0}" dt="2025-06-05T12:36:08.475" v="4" actId="478"/>
          <ac:spMkLst>
            <pc:docMk/>
            <pc:sldMk cId="1443610031" sldId="272"/>
            <ac:spMk id="5" creationId="{E736E86F-DC2E-4792-B0F2-AABB9D25222C}"/>
          </ac:spMkLst>
        </pc:spChg>
        <pc:spChg chg="add del mod">
          <ac:chgData name="Ruth Walshe" userId="a2910366-a78a-48e7-9f47-e704545dc07f" providerId="ADAL" clId="{CABF2188-8A67-429F-B91A-6111A8CCD2B0}" dt="2025-06-05T12:36:57.901" v="56" actId="478"/>
          <ac:spMkLst>
            <pc:docMk/>
            <pc:sldMk cId="1443610031" sldId="272"/>
            <ac:spMk id="6" creationId="{212A9EA8-1FD0-2969-6B7A-CFDA63D7A7BC}"/>
          </ac:spMkLst>
        </pc:spChg>
        <pc:spChg chg="mod">
          <ac:chgData name="Ruth Walshe" userId="a2910366-a78a-48e7-9f47-e704545dc07f" providerId="ADAL" clId="{CABF2188-8A67-429F-B91A-6111A8CCD2B0}" dt="2025-06-05T12:36:47.314" v="35" actId="14100"/>
          <ac:spMkLst>
            <pc:docMk/>
            <pc:sldMk cId="1443610031" sldId="272"/>
            <ac:spMk id="56" creationId="{F64F6F0A-0AC1-4D12-9999-FE4303CB5F7C}"/>
          </ac:spMkLst>
        </pc:spChg>
        <pc:spChg chg="mod">
          <ac:chgData name="Ruth Walshe" userId="a2910366-a78a-48e7-9f47-e704545dc07f" providerId="ADAL" clId="{CABF2188-8A67-429F-B91A-6111A8CCD2B0}" dt="2025-06-05T12:36:52.318" v="54" actId="20577"/>
          <ac:spMkLst>
            <pc:docMk/>
            <pc:sldMk cId="1443610031" sldId="272"/>
            <ac:spMk id="57" creationId="{BF72EFCE-84E7-420C-8898-05EC6260DA4D}"/>
          </ac:spMkLst>
        </pc:spChg>
        <pc:spChg chg="del">
          <ac:chgData name="Ruth Walshe" userId="a2910366-a78a-48e7-9f47-e704545dc07f" providerId="ADAL" clId="{CABF2188-8A67-429F-B91A-6111A8CCD2B0}" dt="2025-06-05T12:36:56.203" v="55" actId="478"/>
          <ac:spMkLst>
            <pc:docMk/>
            <pc:sldMk cId="1443610031" sldId="272"/>
            <ac:spMk id="58" creationId="{AA8E339A-4CD5-4C6F-8628-C0DBEF160DE5}"/>
          </ac:spMkLst>
        </pc:spChg>
      </pc:sldChg>
      <pc:sldChg chg="del">
        <pc:chgData name="Ruth Walshe" userId="a2910366-a78a-48e7-9f47-e704545dc07f" providerId="ADAL" clId="{CABF2188-8A67-429F-B91A-6111A8CCD2B0}" dt="2025-06-05T12:35:59.649" v="1" actId="47"/>
        <pc:sldMkLst>
          <pc:docMk/>
          <pc:sldMk cId="1566153936" sldId="273"/>
        </pc:sldMkLst>
      </pc:sldChg>
      <pc:sldChg chg="addSp delSp modSp new mod">
        <pc:chgData name="Ruth Walshe" userId="a2910366-a78a-48e7-9f47-e704545dc07f" providerId="ADAL" clId="{CABF2188-8A67-429F-B91A-6111A8CCD2B0}" dt="2025-06-05T12:59:44.011" v="1135" actId="20577"/>
        <pc:sldMkLst>
          <pc:docMk/>
          <pc:sldMk cId="3100631096" sldId="273"/>
        </pc:sldMkLst>
        <pc:spChg chg="mod">
          <ac:chgData name="Ruth Walshe" userId="a2910366-a78a-48e7-9f47-e704545dc07f" providerId="ADAL" clId="{CABF2188-8A67-429F-B91A-6111A8CCD2B0}" dt="2025-06-05T12:44:15.176" v="438" actId="20577"/>
          <ac:spMkLst>
            <pc:docMk/>
            <pc:sldMk cId="3100631096" sldId="273"/>
            <ac:spMk id="2" creationId="{1EF9B355-AA8F-B67E-7FA6-73350474A1C8}"/>
          </ac:spMkLst>
        </pc:spChg>
        <pc:spChg chg="mod">
          <ac:chgData name="Ruth Walshe" userId="a2910366-a78a-48e7-9f47-e704545dc07f" providerId="ADAL" clId="{CABF2188-8A67-429F-B91A-6111A8CCD2B0}" dt="2025-06-05T12:59:44.011" v="1135" actId="20577"/>
          <ac:spMkLst>
            <pc:docMk/>
            <pc:sldMk cId="3100631096" sldId="273"/>
            <ac:spMk id="3" creationId="{F658A6E5-F477-8361-0839-84B1895A4616}"/>
          </ac:spMkLst>
        </pc:spChg>
        <pc:spChg chg="del">
          <ac:chgData name="Ruth Walshe" userId="a2910366-a78a-48e7-9f47-e704545dc07f" providerId="ADAL" clId="{CABF2188-8A67-429F-B91A-6111A8CCD2B0}" dt="2025-06-05T12:37:09.605" v="58" actId="478"/>
          <ac:spMkLst>
            <pc:docMk/>
            <pc:sldMk cId="3100631096" sldId="273"/>
            <ac:spMk id="4" creationId="{E2AC006F-419B-9FD7-7FC0-62524E41B707}"/>
          </ac:spMkLst>
        </pc:spChg>
        <pc:spChg chg="del">
          <ac:chgData name="Ruth Walshe" userId="a2910366-a78a-48e7-9f47-e704545dc07f" providerId="ADAL" clId="{CABF2188-8A67-429F-B91A-6111A8CCD2B0}" dt="2025-06-05T12:37:10.807" v="59" actId="478"/>
          <ac:spMkLst>
            <pc:docMk/>
            <pc:sldMk cId="3100631096" sldId="273"/>
            <ac:spMk id="5" creationId="{B5D4F052-4124-A00C-3B62-322D6347B2F6}"/>
          </ac:spMkLst>
        </pc:spChg>
        <pc:spChg chg="del">
          <ac:chgData name="Ruth Walshe" userId="a2910366-a78a-48e7-9f47-e704545dc07f" providerId="ADAL" clId="{CABF2188-8A67-429F-B91A-6111A8CCD2B0}" dt="2025-06-05T12:37:11.997" v="60" actId="478"/>
          <ac:spMkLst>
            <pc:docMk/>
            <pc:sldMk cId="3100631096" sldId="273"/>
            <ac:spMk id="6" creationId="{B0CB19C8-FE70-F0D4-8F94-07EC4FDBCAA8}"/>
          </ac:spMkLst>
        </pc:spChg>
        <pc:spChg chg="add">
          <ac:chgData name="Ruth Walshe" userId="a2910366-a78a-48e7-9f47-e704545dc07f" providerId="ADAL" clId="{CABF2188-8A67-429F-B91A-6111A8CCD2B0}" dt="2025-06-05T12:43:18.946" v="306"/>
          <ac:spMkLst>
            <pc:docMk/>
            <pc:sldMk cId="3100631096" sldId="273"/>
            <ac:spMk id="7" creationId="{82D120C5-0CA2-0030-70F0-50DBE7ED54E8}"/>
          </ac:spMkLst>
        </pc:spChg>
        <pc:spChg chg="add">
          <ac:chgData name="Ruth Walshe" userId="a2910366-a78a-48e7-9f47-e704545dc07f" providerId="ADAL" clId="{CABF2188-8A67-429F-B91A-6111A8CCD2B0}" dt="2025-06-05T12:43:25.285" v="307"/>
          <ac:spMkLst>
            <pc:docMk/>
            <pc:sldMk cId="3100631096" sldId="273"/>
            <ac:spMk id="8" creationId="{7B09B40E-F790-E6AD-B10E-371FB8F0BD1A}"/>
          </ac:spMkLst>
        </pc:spChg>
      </pc:sldChg>
      <pc:sldChg chg="del">
        <pc:chgData name="Ruth Walshe" userId="a2910366-a78a-48e7-9f47-e704545dc07f" providerId="ADAL" clId="{CABF2188-8A67-429F-B91A-6111A8CCD2B0}" dt="2025-06-05T12:35:50.104" v="0" actId="47"/>
        <pc:sldMkLst>
          <pc:docMk/>
          <pc:sldMk cId="2005729877" sldId="274"/>
        </pc:sldMkLst>
      </pc:sldChg>
      <pc:sldChg chg="addSp delSp modSp new mod">
        <pc:chgData name="Ruth Walshe" userId="a2910366-a78a-48e7-9f47-e704545dc07f" providerId="ADAL" clId="{CABF2188-8A67-429F-B91A-6111A8CCD2B0}" dt="2025-06-05T13:37:50.941" v="2718" actId="113"/>
        <pc:sldMkLst>
          <pc:docMk/>
          <pc:sldMk cId="2490061345" sldId="274"/>
        </pc:sldMkLst>
        <pc:spChg chg="mod">
          <ac:chgData name="Ruth Walshe" userId="a2910366-a78a-48e7-9f47-e704545dc07f" providerId="ADAL" clId="{CABF2188-8A67-429F-B91A-6111A8CCD2B0}" dt="2025-06-05T12:45:01.683" v="450" actId="20577"/>
          <ac:spMkLst>
            <pc:docMk/>
            <pc:sldMk cId="2490061345" sldId="274"/>
            <ac:spMk id="2" creationId="{E251CED0-1481-9DF1-B490-954BEC5BB74F}"/>
          </ac:spMkLst>
        </pc:spChg>
        <pc:spChg chg="add del mod">
          <ac:chgData name="Ruth Walshe" userId="a2910366-a78a-48e7-9f47-e704545dc07f" providerId="ADAL" clId="{CABF2188-8A67-429F-B91A-6111A8CCD2B0}" dt="2025-06-05T13:37:50.941" v="2718" actId="113"/>
          <ac:spMkLst>
            <pc:docMk/>
            <pc:sldMk cId="2490061345" sldId="274"/>
            <ac:spMk id="3" creationId="{18C64879-8EC4-EE8A-37CE-7D3366BA91FB}"/>
          </ac:spMkLst>
        </pc:spChg>
        <pc:spChg chg="del">
          <ac:chgData name="Ruth Walshe" userId="a2910366-a78a-48e7-9f47-e704545dc07f" providerId="ADAL" clId="{CABF2188-8A67-429F-B91A-6111A8CCD2B0}" dt="2025-06-05T12:46:40.807" v="496" actId="478"/>
          <ac:spMkLst>
            <pc:docMk/>
            <pc:sldMk cId="2490061345" sldId="274"/>
            <ac:spMk id="4" creationId="{E760BB83-4BE8-C2FB-2682-FFFF10069C80}"/>
          </ac:spMkLst>
        </pc:spChg>
        <pc:spChg chg="del">
          <ac:chgData name="Ruth Walshe" userId="a2910366-a78a-48e7-9f47-e704545dc07f" providerId="ADAL" clId="{CABF2188-8A67-429F-B91A-6111A8CCD2B0}" dt="2025-06-05T12:46:41.963" v="497" actId="478"/>
          <ac:spMkLst>
            <pc:docMk/>
            <pc:sldMk cId="2490061345" sldId="274"/>
            <ac:spMk id="5" creationId="{7F1A0A52-BEC4-7F0F-D9C2-2065DC479C27}"/>
          </ac:spMkLst>
        </pc:spChg>
        <pc:spChg chg="del">
          <ac:chgData name="Ruth Walshe" userId="a2910366-a78a-48e7-9f47-e704545dc07f" providerId="ADAL" clId="{CABF2188-8A67-429F-B91A-6111A8CCD2B0}" dt="2025-06-05T12:46:43.010" v="498" actId="478"/>
          <ac:spMkLst>
            <pc:docMk/>
            <pc:sldMk cId="2490061345" sldId="274"/>
            <ac:spMk id="6" creationId="{3E826C0A-AF6A-D43E-E271-CBE64892B14B}"/>
          </ac:spMkLst>
        </pc:spChg>
        <pc:picChg chg="add mod">
          <ac:chgData name="Ruth Walshe" userId="a2910366-a78a-48e7-9f47-e704545dc07f" providerId="ADAL" clId="{CABF2188-8A67-429F-B91A-6111A8CCD2B0}" dt="2025-06-05T12:47:21.392" v="502"/>
          <ac:picMkLst>
            <pc:docMk/>
            <pc:sldMk cId="2490061345" sldId="274"/>
            <ac:picMk id="3074" creationId="{9B3881FE-8D06-0F91-0340-8BBEDCD57DA8}"/>
          </ac:picMkLst>
        </pc:picChg>
        <pc:picChg chg="add mod">
          <ac:chgData name="Ruth Walshe" userId="a2910366-a78a-48e7-9f47-e704545dc07f" providerId="ADAL" clId="{CABF2188-8A67-429F-B91A-6111A8CCD2B0}" dt="2025-06-05T12:47:34.767" v="504"/>
          <ac:picMkLst>
            <pc:docMk/>
            <pc:sldMk cId="2490061345" sldId="274"/>
            <ac:picMk id="3076" creationId="{723AF9F9-7422-AED1-2F7A-98500D74B909}"/>
          </ac:picMkLst>
        </pc:picChg>
      </pc:sldChg>
      <pc:sldChg chg="del">
        <pc:chgData name="Ruth Walshe" userId="a2910366-a78a-48e7-9f47-e704545dc07f" providerId="ADAL" clId="{CABF2188-8A67-429F-B91A-6111A8CCD2B0}" dt="2025-06-05T12:35:50.104" v="0" actId="47"/>
        <pc:sldMkLst>
          <pc:docMk/>
          <pc:sldMk cId="1715863022" sldId="275"/>
        </pc:sldMkLst>
      </pc:sldChg>
      <pc:sldChg chg="delSp modSp new mod">
        <pc:chgData name="Ruth Walshe" userId="a2910366-a78a-48e7-9f47-e704545dc07f" providerId="ADAL" clId="{CABF2188-8A67-429F-B91A-6111A8CCD2B0}" dt="2025-06-05T13:33:51.398" v="2550" actId="20577"/>
        <pc:sldMkLst>
          <pc:docMk/>
          <pc:sldMk cId="3703856450" sldId="275"/>
        </pc:sldMkLst>
        <pc:spChg chg="mod">
          <ac:chgData name="Ruth Walshe" userId="a2910366-a78a-48e7-9f47-e704545dc07f" providerId="ADAL" clId="{CABF2188-8A67-429F-B91A-6111A8CCD2B0}" dt="2025-06-05T12:56:15.956" v="806" actId="20577"/>
          <ac:spMkLst>
            <pc:docMk/>
            <pc:sldMk cId="3703856450" sldId="275"/>
            <ac:spMk id="2" creationId="{6A0800A5-FF74-D54C-CF03-4DDE071D0747}"/>
          </ac:spMkLst>
        </pc:spChg>
        <pc:spChg chg="mod">
          <ac:chgData name="Ruth Walshe" userId="a2910366-a78a-48e7-9f47-e704545dc07f" providerId="ADAL" clId="{CABF2188-8A67-429F-B91A-6111A8CCD2B0}" dt="2025-06-05T13:33:51.398" v="2550" actId="20577"/>
          <ac:spMkLst>
            <pc:docMk/>
            <pc:sldMk cId="3703856450" sldId="275"/>
            <ac:spMk id="3" creationId="{84EFE938-FFBD-9D6D-874B-A6BAEDC7178B}"/>
          </ac:spMkLst>
        </pc:spChg>
        <pc:spChg chg="del">
          <ac:chgData name="Ruth Walshe" userId="a2910366-a78a-48e7-9f47-e704545dc07f" providerId="ADAL" clId="{CABF2188-8A67-429F-B91A-6111A8CCD2B0}" dt="2025-06-05T12:54:34.476" v="758" actId="478"/>
          <ac:spMkLst>
            <pc:docMk/>
            <pc:sldMk cId="3703856450" sldId="275"/>
            <ac:spMk id="4" creationId="{48471D29-D80C-7323-A923-EF7C8C745106}"/>
          </ac:spMkLst>
        </pc:spChg>
        <pc:spChg chg="del">
          <ac:chgData name="Ruth Walshe" userId="a2910366-a78a-48e7-9f47-e704545dc07f" providerId="ADAL" clId="{CABF2188-8A67-429F-B91A-6111A8CCD2B0}" dt="2025-06-05T12:54:35.908" v="759" actId="478"/>
          <ac:spMkLst>
            <pc:docMk/>
            <pc:sldMk cId="3703856450" sldId="275"/>
            <ac:spMk id="5" creationId="{52ED1EFD-2273-41C7-4F5F-E67BD9193198}"/>
          </ac:spMkLst>
        </pc:spChg>
        <pc:spChg chg="del">
          <ac:chgData name="Ruth Walshe" userId="a2910366-a78a-48e7-9f47-e704545dc07f" providerId="ADAL" clId="{CABF2188-8A67-429F-B91A-6111A8CCD2B0}" dt="2025-06-05T12:54:39.019" v="760" actId="478"/>
          <ac:spMkLst>
            <pc:docMk/>
            <pc:sldMk cId="3703856450" sldId="275"/>
            <ac:spMk id="6" creationId="{7633990E-C5B2-03C3-658B-A6B7B758E21D}"/>
          </ac:spMkLst>
        </pc:spChg>
      </pc:sldChg>
      <pc:sldChg chg="addSp delSp modSp new mod ord modClrScheme chgLayout">
        <pc:chgData name="Ruth Walshe" userId="a2910366-a78a-48e7-9f47-e704545dc07f" providerId="ADAL" clId="{CABF2188-8A67-429F-B91A-6111A8CCD2B0}" dt="2025-06-05T12:46:46.200" v="500"/>
        <pc:sldMkLst>
          <pc:docMk/>
          <pc:sldMk cId="1183461499" sldId="276"/>
        </pc:sldMkLst>
        <pc:spChg chg="mod">
          <ac:chgData name="Ruth Walshe" userId="a2910366-a78a-48e7-9f47-e704545dc07f" providerId="ADAL" clId="{CABF2188-8A67-429F-B91A-6111A8CCD2B0}" dt="2025-06-05T12:46:16.900" v="491" actId="26606"/>
          <ac:spMkLst>
            <pc:docMk/>
            <pc:sldMk cId="1183461499" sldId="276"/>
            <ac:spMk id="2" creationId="{5A6C3630-B585-D8FE-9074-DD75C002C6B4}"/>
          </ac:spMkLst>
        </pc:spChg>
        <pc:spChg chg="del">
          <ac:chgData name="Ruth Walshe" userId="a2910366-a78a-48e7-9f47-e704545dc07f" providerId="ADAL" clId="{CABF2188-8A67-429F-B91A-6111A8CCD2B0}" dt="2025-06-05T12:46:12.982" v="490"/>
          <ac:spMkLst>
            <pc:docMk/>
            <pc:sldMk cId="1183461499" sldId="276"/>
            <ac:spMk id="3" creationId="{870604A4-990F-563B-A038-C54BE074EB0B}"/>
          </ac:spMkLst>
        </pc:spChg>
        <pc:spChg chg="del">
          <ac:chgData name="Ruth Walshe" userId="a2910366-a78a-48e7-9f47-e704545dc07f" providerId="ADAL" clId="{CABF2188-8A67-429F-B91A-6111A8CCD2B0}" dt="2025-06-05T12:46:16.900" v="491" actId="26606"/>
          <ac:spMkLst>
            <pc:docMk/>
            <pc:sldMk cId="1183461499" sldId="276"/>
            <ac:spMk id="4" creationId="{362DBE53-9DA5-CD3F-C163-29AD41B58A9D}"/>
          </ac:spMkLst>
        </pc:spChg>
        <pc:spChg chg="del">
          <ac:chgData name="Ruth Walshe" userId="a2910366-a78a-48e7-9f47-e704545dc07f" providerId="ADAL" clId="{CABF2188-8A67-429F-B91A-6111A8CCD2B0}" dt="2025-06-05T12:46:16.900" v="491" actId="26606"/>
          <ac:spMkLst>
            <pc:docMk/>
            <pc:sldMk cId="1183461499" sldId="276"/>
            <ac:spMk id="5" creationId="{F5958941-815A-B9DA-5257-2A933C90E9C3}"/>
          </ac:spMkLst>
        </pc:spChg>
        <pc:spChg chg="del">
          <ac:chgData name="Ruth Walshe" userId="a2910366-a78a-48e7-9f47-e704545dc07f" providerId="ADAL" clId="{CABF2188-8A67-429F-B91A-6111A8CCD2B0}" dt="2025-06-05T12:46:16.900" v="491" actId="26606"/>
          <ac:spMkLst>
            <pc:docMk/>
            <pc:sldMk cId="1183461499" sldId="276"/>
            <ac:spMk id="6" creationId="{28D36427-D2AF-626C-8A36-4D0C9B358A42}"/>
          </ac:spMkLst>
        </pc:spChg>
        <pc:spChg chg="add del mod">
          <ac:chgData name="Ruth Walshe" userId="a2910366-a78a-48e7-9f47-e704545dc07f" providerId="ADAL" clId="{CABF2188-8A67-429F-B91A-6111A8CCD2B0}" dt="2025-06-05T12:46:30.852" v="492"/>
          <ac:spMkLst>
            <pc:docMk/>
            <pc:sldMk cId="1183461499" sldId="276"/>
            <ac:spMk id="2055" creationId="{F6FFA446-1F7E-B89F-2621-D80DDA026572}"/>
          </ac:spMkLst>
        </pc:spChg>
        <pc:spChg chg="add del mod">
          <ac:chgData name="Ruth Walshe" userId="a2910366-a78a-48e7-9f47-e704545dc07f" providerId="ADAL" clId="{CABF2188-8A67-429F-B91A-6111A8CCD2B0}" dt="2025-06-05T12:46:35.780" v="493" actId="478"/>
          <ac:spMkLst>
            <pc:docMk/>
            <pc:sldMk cId="1183461499" sldId="276"/>
            <ac:spMk id="2057" creationId="{6F1A08C7-F848-D07D-76F8-215C2365D7FB}"/>
          </ac:spMkLst>
        </pc:spChg>
        <pc:spChg chg="add del mod">
          <ac:chgData name="Ruth Walshe" userId="a2910366-a78a-48e7-9f47-e704545dc07f" providerId="ADAL" clId="{CABF2188-8A67-429F-B91A-6111A8CCD2B0}" dt="2025-06-05T12:46:36.857" v="494" actId="478"/>
          <ac:spMkLst>
            <pc:docMk/>
            <pc:sldMk cId="1183461499" sldId="276"/>
            <ac:spMk id="2059" creationId="{372AC03D-1C90-99F1-82C0-1877C98CF96D}"/>
          </ac:spMkLst>
        </pc:spChg>
        <pc:spChg chg="add del mod">
          <ac:chgData name="Ruth Walshe" userId="a2910366-a78a-48e7-9f47-e704545dc07f" providerId="ADAL" clId="{CABF2188-8A67-429F-B91A-6111A8CCD2B0}" dt="2025-06-05T12:46:37.836" v="495" actId="478"/>
          <ac:spMkLst>
            <pc:docMk/>
            <pc:sldMk cId="1183461499" sldId="276"/>
            <ac:spMk id="2061" creationId="{92B0CB58-3F56-D3F2-775A-C60CC28CC53F}"/>
          </ac:spMkLst>
        </pc:spChg>
        <pc:picChg chg="add mod">
          <ac:chgData name="Ruth Walshe" userId="a2910366-a78a-48e7-9f47-e704545dc07f" providerId="ADAL" clId="{CABF2188-8A67-429F-B91A-6111A8CCD2B0}" dt="2025-06-05T12:46:16.900" v="491" actId="26606"/>
          <ac:picMkLst>
            <pc:docMk/>
            <pc:sldMk cId="1183461499" sldId="276"/>
            <ac:picMk id="2050" creationId="{862AB01E-CE50-5B30-6509-ACF7C532E6C1}"/>
          </ac:picMkLst>
        </pc:picChg>
        <pc:picChg chg="add mod">
          <ac:chgData name="Ruth Walshe" userId="a2910366-a78a-48e7-9f47-e704545dc07f" providerId="ADAL" clId="{CABF2188-8A67-429F-B91A-6111A8CCD2B0}" dt="2025-06-05T12:46:30.852" v="492"/>
          <ac:picMkLst>
            <pc:docMk/>
            <pc:sldMk cId="1183461499" sldId="276"/>
            <ac:picMk id="2052" creationId="{A12F0C39-AC2C-66FA-F648-D597DA90C637}"/>
          </ac:picMkLst>
        </pc:picChg>
      </pc:sldChg>
      <pc:sldChg chg="del">
        <pc:chgData name="Ruth Walshe" userId="a2910366-a78a-48e7-9f47-e704545dc07f" providerId="ADAL" clId="{CABF2188-8A67-429F-B91A-6111A8CCD2B0}" dt="2025-06-05T12:35:50.104" v="0" actId="47"/>
        <pc:sldMkLst>
          <pc:docMk/>
          <pc:sldMk cId="1898305201" sldId="276"/>
        </pc:sldMkLst>
      </pc:sldChg>
      <pc:sldChg chg="new del">
        <pc:chgData name="Ruth Walshe" userId="a2910366-a78a-48e7-9f47-e704545dc07f" providerId="ADAL" clId="{CABF2188-8A67-429F-B91A-6111A8CCD2B0}" dt="2025-06-05T12:45:15.152" v="464" actId="47"/>
        <pc:sldMkLst>
          <pc:docMk/>
          <pc:sldMk cId="2025114606" sldId="276"/>
        </pc:sldMkLst>
      </pc:sldChg>
      <pc:sldChg chg="del">
        <pc:chgData name="Ruth Walshe" userId="a2910366-a78a-48e7-9f47-e704545dc07f" providerId="ADAL" clId="{CABF2188-8A67-429F-B91A-6111A8CCD2B0}" dt="2025-06-05T12:35:50.104" v="0" actId="47"/>
        <pc:sldMkLst>
          <pc:docMk/>
          <pc:sldMk cId="980293631" sldId="277"/>
        </pc:sldMkLst>
      </pc:sldChg>
      <pc:sldChg chg="addSp delSp modSp new mod">
        <pc:chgData name="Ruth Walshe" userId="a2910366-a78a-48e7-9f47-e704545dc07f" providerId="ADAL" clId="{CABF2188-8A67-429F-B91A-6111A8CCD2B0}" dt="2025-06-05T13:33:56.039" v="2552" actId="20577"/>
        <pc:sldMkLst>
          <pc:docMk/>
          <pc:sldMk cId="2737442529" sldId="277"/>
        </pc:sldMkLst>
        <pc:spChg chg="mod">
          <ac:chgData name="Ruth Walshe" userId="a2910366-a78a-48e7-9f47-e704545dc07f" providerId="ADAL" clId="{CABF2188-8A67-429F-B91A-6111A8CCD2B0}" dt="2025-06-05T12:56:26.332" v="826" actId="20577"/>
          <ac:spMkLst>
            <pc:docMk/>
            <pc:sldMk cId="2737442529" sldId="277"/>
            <ac:spMk id="2" creationId="{238601BD-6C1B-61FF-842B-369C78D80712}"/>
          </ac:spMkLst>
        </pc:spChg>
        <pc:spChg chg="mod">
          <ac:chgData name="Ruth Walshe" userId="a2910366-a78a-48e7-9f47-e704545dc07f" providerId="ADAL" clId="{CABF2188-8A67-429F-B91A-6111A8CCD2B0}" dt="2025-06-05T13:33:56.039" v="2552" actId="20577"/>
          <ac:spMkLst>
            <pc:docMk/>
            <pc:sldMk cId="2737442529" sldId="277"/>
            <ac:spMk id="3" creationId="{554D92F6-7EB5-8740-DC06-B02217B6BE50}"/>
          </ac:spMkLst>
        </pc:spChg>
        <pc:spChg chg="del">
          <ac:chgData name="Ruth Walshe" userId="a2910366-a78a-48e7-9f47-e704545dc07f" providerId="ADAL" clId="{CABF2188-8A67-429F-B91A-6111A8CCD2B0}" dt="2025-06-05T12:58:15.973" v="1016" actId="478"/>
          <ac:spMkLst>
            <pc:docMk/>
            <pc:sldMk cId="2737442529" sldId="277"/>
            <ac:spMk id="4" creationId="{D762995C-6D70-8B44-0CEA-0D005109A701}"/>
          </ac:spMkLst>
        </pc:spChg>
        <pc:spChg chg="del">
          <ac:chgData name="Ruth Walshe" userId="a2910366-a78a-48e7-9f47-e704545dc07f" providerId="ADAL" clId="{CABF2188-8A67-429F-B91A-6111A8CCD2B0}" dt="2025-06-05T12:58:17.091" v="1017" actId="478"/>
          <ac:spMkLst>
            <pc:docMk/>
            <pc:sldMk cId="2737442529" sldId="277"/>
            <ac:spMk id="5" creationId="{849C9121-713A-067A-039C-7DE6FFFFB916}"/>
          </ac:spMkLst>
        </pc:spChg>
        <pc:spChg chg="del">
          <ac:chgData name="Ruth Walshe" userId="a2910366-a78a-48e7-9f47-e704545dc07f" providerId="ADAL" clId="{CABF2188-8A67-429F-B91A-6111A8CCD2B0}" dt="2025-06-05T12:58:18.331" v="1018" actId="478"/>
          <ac:spMkLst>
            <pc:docMk/>
            <pc:sldMk cId="2737442529" sldId="277"/>
            <ac:spMk id="6" creationId="{EA1F2A41-07BF-BF6A-A075-EB44A4D3B6CF}"/>
          </ac:spMkLst>
        </pc:spChg>
        <pc:spChg chg="add">
          <ac:chgData name="Ruth Walshe" userId="a2910366-a78a-48e7-9f47-e704545dc07f" providerId="ADAL" clId="{CABF2188-8A67-429F-B91A-6111A8CCD2B0}" dt="2025-06-05T13:00:51.333" v="1142"/>
          <ac:spMkLst>
            <pc:docMk/>
            <pc:sldMk cId="2737442529" sldId="277"/>
            <ac:spMk id="7" creationId="{72D87D0A-DFF8-1CDB-6A40-818CEF9C1F0F}"/>
          </ac:spMkLst>
        </pc:spChg>
        <pc:spChg chg="add">
          <ac:chgData name="Ruth Walshe" userId="a2910366-a78a-48e7-9f47-e704545dc07f" providerId="ADAL" clId="{CABF2188-8A67-429F-B91A-6111A8CCD2B0}" dt="2025-06-05T13:00:57.584" v="1157"/>
          <ac:spMkLst>
            <pc:docMk/>
            <pc:sldMk cId="2737442529" sldId="277"/>
            <ac:spMk id="8" creationId="{1ED9E3BA-9581-2132-28FE-5EC9C7FC87A0}"/>
          </ac:spMkLst>
        </pc:spChg>
        <pc:spChg chg="add">
          <ac:chgData name="Ruth Walshe" userId="a2910366-a78a-48e7-9f47-e704545dc07f" providerId="ADAL" clId="{CABF2188-8A67-429F-B91A-6111A8CCD2B0}" dt="2025-06-05T13:02:35.929" v="1388"/>
          <ac:spMkLst>
            <pc:docMk/>
            <pc:sldMk cId="2737442529" sldId="277"/>
            <ac:spMk id="9" creationId="{11636845-5ADF-C3D2-DD6E-7A90403C3ECC}"/>
          </ac:spMkLst>
        </pc:spChg>
        <pc:spChg chg="add">
          <ac:chgData name="Ruth Walshe" userId="a2910366-a78a-48e7-9f47-e704545dc07f" providerId="ADAL" clId="{CABF2188-8A67-429F-B91A-6111A8CCD2B0}" dt="2025-06-05T13:02:41.164" v="1404"/>
          <ac:spMkLst>
            <pc:docMk/>
            <pc:sldMk cId="2737442529" sldId="277"/>
            <ac:spMk id="10" creationId="{C61F547C-FD76-523D-BBC4-CAE33CA4F1D1}"/>
          </ac:spMkLst>
        </pc:spChg>
      </pc:sldChg>
      <pc:sldChg chg="delSp modSp new mod">
        <pc:chgData name="Ruth Walshe" userId="a2910366-a78a-48e7-9f47-e704545dc07f" providerId="ADAL" clId="{CABF2188-8A67-429F-B91A-6111A8CCD2B0}" dt="2025-06-05T13:34:21.803" v="2555" actId="20577"/>
        <pc:sldMkLst>
          <pc:docMk/>
          <pc:sldMk cId="1323598077" sldId="278"/>
        </pc:sldMkLst>
        <pc:spChg chg="mod">
          <ac:chgData name="Ruth Walshe" userId="a2910366-a78a-48e7-9f47-e704545dc07f" providerId="ADAL" clId="{CABF2188-8A67-429F-B91A-6111A8CCD2B0}" dt="2025-06-05T13:07:47.043" v="1900" actId="20577"/>
          <ac:spMkLst>
            <pc:docMk/>
            <pc:sldMk cId="1323598077" sldId="278"/>
            <ac:spMk id="2" creationId="{4F4BF0BB-6E9A-F721-D867-4962272C9DB2}"/>
          </ac:spMkLst>
        </pc:spChg>
        <pc:spChg chg="mod">
          <ac:chgData name="Ruth Walshe" userId="a2910366-a78a-48e7-9f47-e704545dc07f" providerId="ADAL" clId="{CABF2188-8A67-429F-B91A-6111A8CCD2B0}" dt="2025-06-05T13:34:21.803" v="2555" actId="20577"/>
          <ac:spMkLst>
            <pc:docMk/>
            <pc:sldMk cId="1323598077" sldId="278"/>
            <ac:spMk id="3" creationId="{9600E0AC-8FFF-C50E-156D-1D3561621CBD}"/>
          </ac:spMkLst>
        </pc:spChg>
        <pc:spChg chg="del">
          <ac:chgData name="Ruth Walshe" userId="a2910366-a78a-48e7-9f47-e704545dc07f" providerId="ADAL" clId="{CABF2188-8A67-429F-B91A-6111A8CCD2B0}" dt="2025-06-05T13:09:47.561" v="2300" actId="478"/>
          <ac:spMkLst>
            <pc:docMk/>
            <pc:sldMk cId="1323598077" sldId="278"/>
            <ac:spMk id="4" creationId="{78192495-DB89-D8C8-27DE-3E632A859FBF}"/>
          </ac:spMkLst>
        </pc:spChg>
        <pc:spChg chg="del">
          <ac:chgData name="Ruth Walshe" userId="a2910366-a78a-48e7-9f47-e704545dc07f" providerId="ADAL" clId="{CABF2188-8A67-429F-B91A-6111A8CCD2B0}" dt="2025-06-05T13:09:49.638" v="2301" actId="478"/>
          <ac:spMkLst>
            <pc:docMk/>
            <pc:sldMk cId="1323598077" sldId="278"/>
            <ac:spMk id="5" creationId="{0BEAEAF5-E82D-78E5-6CBB-1FC915D09E60}"/>
          </ac:spMkLst>
        </pc:spChg>
        <pc:spChg chg="del">
          <ac:chgData name="Ruth Walshe" userId="a2910366-a78a-48e7-9f47-e704545dc07f" providerId="ADAL" clId="{CABF2188-8A67-429F-B91A-6111A8CCD2B0}" dt="2025-06-05T13:09:54.629" v="2302" actId="478"/>
          <ac:spMkLst>
            <pc:docMk/>
            <pc:sldMk cId="1323598077" sldId="278"/>
            <ac:spMk id="6" creationId="{ADD97989-8CDE-4781-6608-590D36A9EEE2}"/>
          </ac:spMkLst>
        </pc:spChg>
      </pc:sldChg>
      <pc:sldChg chg="delSp modSp new mod">
        <pc:chgData name="Ruth Walshe" userId="a2910366-a78a-48e7-9f47-e704545dc07f" providerId="ADAL" clId="{CABF2188-8A67-429F-B91A-6111A8CCD2B0}" dt="2025-06-05T13:14:26.913" v="2509" actId="207"/>
        <pc:sldMkLst>
          <pc:docMk/>
          <pc:sldMk cId="3724182257" sldId="279"/>
        </pc:sldMkLst>
        <pc:spChg chg="mod">
          <ac:chgData name="Ruth Walshe" userId="a2910366-a78a-48e7-9f47-e704545dc07f" providerId="ADAL" clId="{CABF2188-8A67-429F-B91A-6111A8CCD2B0}" dt="2025-06-05T13:12:17.909" v="2335" actId="20577"/>
          <ac:spMkLst>
            <pc:docMk/>
            <pc:sldMk cId="3724182257" sldId="279"/>
            <ac:spMk id="2" creationId="{E2AA51A3-0DC9-C92F-6A03-6EC30C11D052}"/>
          </ac:spMkLst>
        </pc:spChg>
        <pc:spChg chg="mod">
          <ac:chgData name="Ruth Walshe" userId="a2910366-a78a-48e7-9f47-e704545dc07f" providerId="ADAL" clId="{CABF2188-8A67-429F-B91A-6111A8CCD2B0}" dt="2025-06-05T13:14:26.913" v="2509" actId="207"/>
          <ac:spMkLst>
            <pc:docMk/>
            <pc:sldMk cId="3724182257" sldId="279"/>
            <ac:spMk id="3" creationId="{AAC0F3DA-2594-2004-2638-4A892A3BD0F2}"/>
          </ac:spMkLst>
        </pc:spChg>
        <pc:spChg chg="del">
          <ac:chgData name="Ruth Walshe" userId="a2910366-a78a-48e7-9f47-e704545dc07f" providerId="ADAL" clId="{CABF2188-8A67-429F-B91A-6111A8CCD2B0}" dt="2025-06-05T13:12:34.530" v="2421" actId="478"/>
          <ac:spMkLst>
            <pc:docMk/>
            <pc:sldMk cId="3724182257" sldId="279"/>
            <ac:spMk id="4" creationId="{4DF0DCF1-D8AD-838E-3519-A199DC612EDC}"/>
          </ac:spMkLst>
        </pc:spChg>
        <pc:spChg chg="del">
          <ac:chgData name="Ruth Walshe" userId="a2910366-a78a-48e7-9f47-e704545dc07f" providerId="ADAL" clId="{CABF2188-8A67-429F-B91A-6111A8CCD2B0}" dt="2025-06-05T13:12:35.891" v="2422" actId="478"/>
          <ac:spMkLst>
            <pc:docMk/>
            <pc:sldMk cId="3724182257" sldId="279"/>
            <ac:spMk id="5" creationId="{493B55CC-3C1D-85FC-CC43-84B5FDF97B1B}"/>
          </ac:spMkLst>
        </pc:spChg>
        <pc:spChg chg="del">
          <ac:chgData name="Ruth Walshe" userId="a2910366-a78a-48e7-9f47-e704545dc07f" providerId="ADAL" clId="{CABF2188-8A67-429F-B91A-6111A8CCD2B0}" dt="2025-06-05T13:12:38.204" v="2423" actId="478"/>
          <ac:spMkLst>
            <pc:docMk/>
            <pc:sldMk cId="3724182257" sldId="279"/>
            <ac:spMk id="6" creationId="{5DF97234-562C-06FC-89D7-1D46F3B5AF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720000" y="3086401"/>
            <a:ext cx="9144000" cy="1528790"/>
          </a:xfrm>
        </p:spPr>
        <p:txBody>
          <a:bodyPr anchor="t"/>
          <a:lstStyle>
            <a:lvl1pPr algn="l">
              <a:defRPr sz="56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720000" y="4740820"/>
            <a:ext cx="9144000" cy="993230"/>
          </a:xfrm>
        </p:spPr>
        <p:txBody>
          <a:bodyPr/>
          <a:lstStyle>
            <a:lvl1pPr marL="0" indent="0" algn="l">
              <a:buNone/>
              <a:defRPr sz="4267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DF95655-6DB7-457B-A0E7-844B3BBDD7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720000" y="6000001"/>
            <a:ext cx="9144000" cy="554599"/>
          </a:xfrm>
        </p:spPr>
        <p:txBody>
          <a:bodyPr/>
          <a:lstStyle>
            <a:lvl1pPr>
              <a:defRPr sz="3467">
                <a:solidFill>
                  <a:schemeClr val="bg1"/>
                </a:solidFill>
              </a:defRPr>
            </a:lvl1pPr>
            <a:lvl2pPr>
              <a:defRPr sz="3467"/>
            </a:lvl2pPr>
            <a:lvl3pPr>
              <a:defRPr sz="3467"/>
            </a:lvl3pPr>
            <a:lvl4pPr>
              <a:defRPr sz="3467"/>
            </a:lvl4pPr>
            <a:lvl5pPr>
              <a:defRPr sz="3467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B6EB0D-2946-4AA9-A27E-EEFDB41913AE}"/>
              </a:ext>
            </a:extLst>
          </p:cNvPr>
          <p:cNvSpPr/>
          <p:nvPr userDrawn="1"/>
        </p:nvSpPr>
        <p:spPr bwMode="white">
          <a:xfrm>
            <a:off x="0" y="0"/>
            <a:ext cx="12192000" cy="252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3C6C71B-484F-4F58-B724-FE67451F757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710400" y="720000"/>
            <a:ext cx="2304000" cy="11040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7B1535D7-C482-495C-AA47-7D40A9F569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501557" y="720000"/>
            <a:ext cx="2304000" cy="11040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F95C310D-B4E8-494B-9BCC-C4C73C71B48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92713" y="720000"/>
            <a:ext cx="2304000" cy="11040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CD1D5359-68DD-4A0B-9362-69B724AA4D3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123200" y="2573389"/>
            <a:ext cx="5068800" cy="4284611"/>
            <a:chOff x="1167" y="0"/>
            <a:chExt cx="3833" cy="3240"/>
          </a:xfrm>
          <a:solidFill>
            <a:schemeClr val="bg1">
              <a:alpha val="10000"/>
            </a:schemeClr>
          </a:solidFill>
        </p:grpSpPr>
        <p:sp>
          <p:nvSpPr>
            <p:cNvPr id="15" name="Oval 5">
              <a:extLst>
                <a:ext uri="{FF2B5EF4-FFF2-40B4-BE49-F238E27FC236}">
                  <a16:creationId xmlns:a16="http://schemas.microsoft.com/office/drawing/2014/main" id="{E9C73D95-08AC-4E54-BBD6-3ECD60321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1452"/>
              <a:ext cx="66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6" name="Oval 6">
              <a:extLst>
                <a:ext uri="{FF2B5EF4-FFF2-40B4-BE49-F238E27FC236}">
                  <a16:creationId xmlns:a16="http://schemas.microsoft.com/office/drawing/2014/main" id="{AFD752B5-1A57-47EE-9660-560EED122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7" y="1452"/>
              <a:ext cx="66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7" name="Oval 7">
              <a:extLst>
                <a:ext uri="{FF2B5EF4-FFF2-40B4-BE49-F238E27FC236}">
                  <a16:creationId xmlns:a16="http://schemas.microsoft.com/office/drawing/2014/main" id="{28D786C4-EAEA-41DA-924F-30C4CC1A1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2" y="1452"/>
              <a:ext cx="65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8" name="Oval 8">
              <a:extLst>
                <a:ext uri="{FF2B5EF4-FFF2-40B4-BE49-F238E27FC236}">
                  <a16:creationId xmlns:a16="http://schemas.microsoft.com/office/drawing/2014/main" id="{1DE4135E-DBB1-41E3-A892-24B77705D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8" y="1573"/>
              <a:ext cx="65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9" name="Oval 9">
              <a:extLst>
                <a:ext uri="{FF2B5EF4-FFF2-40B4-BE49-F238E27FC236}">
                  <a16:creationId xmlns:a16="http://schemas.microsoft.com/office/drawing/2014/main" id="{428DEBB6-E443-4207-AED3-5692BEF22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573"/>
              <a:ext cx="65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0" name="Oval 10">
              <a:extLst>
                <a:ext uri="{FF2B5EF4-FFF2-40B4-BE49-F238E27FC236}">
                  <a16:creationId xmlns:a16="http://schemas.microsoft.com/office/drawing/2014/main" id="{5D9BA96C-C65D-49D0-99B2-F2547D0E2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3" y="1573"/>
              <a:ext cx="66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1" name="Oval 11">
              <a:extLst>
                <a:ext uri="{FF2B5EF4-FFF2-40B4-BE49-F238E27FC236}">
                  <a16:creationId xmlns:a16="http://schemas.microsoft.com/office/drawing/2014/main" id="{F2B42257-7838-4F50-BD61-E3C3F550A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1" y="1573"/>
              <a:ext cx="66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3CCACDB0-3FB5-4B00-AD0B-B00F48FF3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721"/>
              <a:ext cx="778" cy="936"/>
            </a:xfrm>
            <a:custGeom>
              <a:avLst/>
              <a:gdLst>
                <a:gd name="T0" fmla="*/ 3103 w 3129"/>
                <a:gd name="T1" fmla="*/ 3761 h 3761"/>
                <a:gd name="T2" fmla="*/ 3129 w 3129"/>
                <a:gd name="T3" fmla="*/ 2327 h 3761"/>
                <a:gd name="T4" fmla="*/ 1346 w 3129"/>
                <a:gd name="T5" fmla="*/ 140 h 3761"/>
                <a:gd name="T6" fmla="*/ 339 w 3129"/>
                <a:gd name="T7" fmla="*/ 3 h 3761"/>
                <a:gd name="T8" fmla="*/ 295 w 3129"/>
                <a:gd name="T9" fmla="*/ 0 h 3761"/>
                <a:gd name="T10" fmla="*/ 86 w 3129"/>
                <a:gd name="T11" fmla="*/ 87 h 3761"/>
                <a:gd name="T12" fmla="*/ 0 w 3129"/>
                <a:gd name="T13" fmla="*/ 295 h 3761"/>
                <a:gd name="T14" fmla="*/ 3 w 3129"/>
                <a:gd name="T15" fmla="*/ 340 h 3761"/>
                <a:gd name="T16" fmla="*/ 140 w 3129"/>
                <a:gd name="T17" fmla="*/ 1346 h 3761"/>
                <a:gd name="T18" fmla="*/ 3103 w 3129"/>
                <a:gd name="T19" fmla="*/ 3761 h 3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29" h="3761">
                  <a:moveTo>
                    <a:pt x="3103" y="3761"/>
                  </a:moveTo>
                  <a:cubicBezTo>
                    <a:pt x="3129" y="2327"/>
                    <a:pt x="3129" y="2327"/>
                    <a:pt x="3129" y="2327"/>
                  </a:cubicBezTo>
                  <a:cubicBezTo>
                    <a:pt x="1346" y="140"/>
                    <a:pt x="1346" y="140"/>
                    <a:pt x="1346" y="140"/>
                  </a:cubicBezTo>
                  <a:cubicBezTo>
                    <a:pt x="339" y="3"/>
                    <a:pt x="339" y="3"/>
                    <a:pt x="339" y="3"/>
                  </a:cubicBezTo>
                  <a:cubicBezTo>
                    <a:pt x="325" y="1"/>
                    <a:pt x="310" y="0"/>
                    <a:pt x="295" y="0"/>
                  </a:cubicBezTo>
                  <a:cubicBezTo>
                    <a:pt x="214" y="0"/>
                    <a:pt x="139" y="33"/>
                    <a:pt x="86" y="87"/>
                  </a:cubicBezTo>
                  <a:cubicBezTo>
                    <a:pt x="33" y="140"/>
                    <a:pt x="0" y="214"/>
                    <a:pt x="0" y="295"/>
                  </a:cubicBezTo>
                  <a:cubicBezTo>
                    <a:pt x="0" y="310"/>
                    <a:pt x="1" y="325"/>
                    <a:pt x="3" y="340"/>
                  </a:cubicBezTo>
                  <a:cubicBezTo>
                    <a:pt x="140" y="1346"/>
                    <a:pt x="140" y="1346"/>
                    <a:pt x="140" y="1346"/>
                  </a:cubicBezTo>
                  <a:lnTo>
                    <a:pt x="3103" y="37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4AF1122F-C425-4384-A49D-C8675CAAB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0" y="2032"/>
              <a:ext cx="1204" cy="374"/>
            </a:xfrm>
            <a:custGeom>
              <a:avLst/>
              <a:gdLst>
                <a:gd name="T0" fmla="*/ 0 w 4838"/>
                <a:gd name="T1" fmla="*/ 1010 h 1501"/>
                <a:gd name="T2" fmla="*/ 4838 w 4838"/>
                <a:gd name="T3" fmla="*/ 1501 h 1501"/>
                <a:gd name="T4" fmla="*/ 4832 w 4838"/>
                <a:gd name="T5" fmla="*/ 962 h 1501"/>
                <a:gd name="T6" fmla="*/ 1328 w 4838"/>
                <a:gd name="T7" fmla="*/ 0 h 1501"/>
                <a:gd name="T8" fmla="*/ 0 w 4838"/>
                <a:gd name="T9" fmla="*/ 1010 h 1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8" h="1501">
                  <a:moveTo>
                    <a:pt x="0" y="1010"/>
                  </a:moveTo>
                  <a:cubicBezTo>
                    <a:pt x="4838" y="1501"/>
                    <a:pt x="4838" y="1501"/>
                    <a:pt x="4838" y="1501"/>
                  </a:cubicBezTo>
                  <a:cubicBezTo>
                    <a:pt x="4836" y="1325"/>
                    <a:pt x="4834" y="1134"/>
                    <a:pt x="4832" y="962"/>
                  </a:cubicBezTo>
                  <a:cubicBezTo>
                    <a:pt x="1328" y="0"/>
                    <a:pt x="1328" y="0"/>
                    <a:pt x="1328" y="0"/>
                  </a:cubicBezTo>
                  <a:lnTo>
                    <a:pt x="0" y="10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02672191-97E7-416C-AD4C-C732FFF35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6" y="2976"/>
              <a:ext cx="324" cy="264"/>
            </a:xfrm>
            <a:custGeom>
              <a:avLst/>
              <a:gdLst>
                <a:gd name="T0" fmla="*/ 0 w 1301"/>
                <a:gd name="T1" fmla="*/ 356 h 1061"/>
                <a:gd name="T2" fmla="*/ 1240 w 1301"/>
                <a:gd name="T3" fmla="*/ 1061 h 1061"/>
                <a:gd name="T4" fmla="*/ 1301 w 1301"/>
                <a:gd name="T5" fmla="*/ 1061 h 1061"/>
                <a:gd name="T6" fmla="*/ 1301 w 1301"/>
                <a:gd name="T7" fmla="*/ 494 h 1061"/>
                <a:gd name="T8" fmla="*/ 107 w 1301"/>
                <a:gd name="T9" fmla="*/ 0 h 1061"/>
                <a:gd name="T10" fmla="*/ 0 w 1301"/>
                <a:gd name="T11" fmla="*/ 356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1" h="1061">
                  <a:moveTo>
                    <a:pt x="0" y="356"/>
                  </a:moveTo>
                  <a:cubicBezTo>
                    <a:pt x="1240" y="1061"/>
                    <a:pt x="1240" y="1061"/>
                    <a:pt x="1240" y="1061"/>
                  </a:cubicBezTo>
                  <a:cubicBezTo>
                    <a:pt x="1301" y="1061"/>
                    <a:pt x="1301" y="1061"/>
                    <a:pt x="1301" y="1061"/>
                  </a:cubicBezTo>
                  <a:cubicBezTo>
                    <a:pt x="1301" y="494"/>
                    <a:pt x="1301" y="494"/>
                    <a:pt x="1301" y="494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76" y="119"/>
                    <a:pt x="40" y="238"/>
                    <a:pt x="0" y="3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79FA578E-C3E2-4914-92DC-752790E0AD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1" y="2152"/>
              <a:ext cx="2002" cy="229"/>
            </a:xfrm>
            <a:custGeom>
              <a:avLst/>
              <a:gdLst>
                <a:gd name="T0" fmla="*/ 3 w 8050"/>
                <a:gd name="T1" fmla="*/ 351 h 922"/>
                <a:gd name="T2" fmla="*/ 3 w 8050"/>
                <a:gd name="T3" fmla="*/ 351 h 922"/>
                <a:gd name="T4" fmla="*/ 1009 w 8050"/>
                <a:gd name="T5" fmla="*/ 637 h 922"/>
                <a:gd name="T6" fmla="*/ 2014 w 8050"/>
                <a:gd name="T7" fmla="*/ 922 h 922"/>
                <a:gd name="T8" fmla="*/ 3020 w 8050"/>
                <a:gd name="T9" fmla="*/ 637 h 922"/>
                <a:gd name="T10" fmla="*/ 4025 w 8050"/>
                <a:gd name="T11" fmla="*/ 351 h 922"/>
                <a:gd name="T12" fmla="*/ 5031 w 8050"/>
                <a:gd name="T13" fmla="*/ 637 h 922"/>
                <a:gd name="T14" fmla="*/ 6036 w 8050"/>
                <a:gd name="T15" fmla="*/ 922 h 922"/>
                <a:gd name="T16" fmla="*/ 7042 w 8050"/>
                <a:gd name="T17" fmla="*/ 637 h 922"/>
                <a:gd name="T18" fmla="*/ 8047 w 8050"/>
                <a:gd name="T19" fmla="*/ 351 h 922"/>
                <a:gd name="T20" fmla="*/ 8050 w 8050"/>
                <a:gd name="T21" fmla="*/ 0 h 922"/>
                <a:gd name="T22" fmla="*/ 0 w 8050"/>
                <a:gd name="T23" fmla="*/ 0 h 922"/>
                <a:gd name="T24" fmla="*/ 3 w 8050"/>
                <a:gd name="T25" fmla="*/ 351 h 9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50" h="922">
                  <a:moveTo>
                    <a:pt x="3" y="351"/>
                  </a:moveTo>
                  <a:cubicBezTo>
                    <a:pt x="3" y="351"/>
                    <a:pt x="3" y="351"/>
                    <a:pt x="3" y="351"/>
                  </a:cubicBezTo>
                  <a:cubicBezTo>
                    <a:pt x="392" y="351"/>
                    <a:pt x="777" y="537"/>
                    <a:pt x="1009" y="637"/>
                  </a:cubicBezTo>
                  <a:cubicBezTo>
                    <a:pt x="1241" y="737"/>
                    <a:pt x="1626" y="922"/>
                    <a:pt x="2014" y="922"/>
                  </a:cubicBezTo>
                  <a:cubicBezTo>
                    <a:pt x="2402" y="922"/>
                    <a:pt x="2788" y="737"/>
                    <a:pt x="3020" y="637"/>
                  </a:cubicBezTo>
                  <a:cubicBezTo>
                    <a:pt x="3252" y="537"/>
                    <a:pt x="3637" y="352"/>
                    <a:pt x="4025" y="351"/>
                  </a:cubicBezTo>
                  <a:cubicBezTo>
                    <a:pt x="4413" y="351"/>
                    <a:pt x="4799" y="537"/>
                    <a:pt x="5031" y="637"/>
                  </a:cubicBezTo>
                  <a:cubicBezTo>
                    <a:pt x="5263" y="737"/>
                    <a:pt x="5648" y="922"/>
                    <a:pt x="6036" y="922"/>
                  </a:cubicBezTo>
                  <a:cubicBezTo>
                    <a:pt x="6425" y="922"/>
                    <a:pt x="6810" y="737"/>
                    <a:pt x="7042" y="637"/>
                  </a:cubicBezTo>
                  <a:cubicBezTo>
                    <a:pt x="7273" y="537"/>
                    <a:pt x="7659" y="351"/>
                    <a:pt x="8047" y="351"/>
                  </a:cubicBezTo>
                  <a:cubicBezTo>
                    <a:pt x="8048" y="206"/>
                    <a:pt x="8049" y="81"/>
                    <a:pt x="805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" y="3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C6186B9D-CA52-4333-BD37-C7AB2E8AB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" y="1859"/>
              <a:ext cx="825" cy="365"/>
            </a:xfrm>
            <a:custGeom>
              <a:avLst/>
              <a:gdLst>
                <a:gd name="T0" fmla="*/ 3318 w 3318"/>
                <a:gd name="T1" fmla="*/ 1466 h 1466"/>
                <a:gd name="T2" fmla="*/ 3314 w 3318"/>
                <a:gd name="T3" fmla="*/ 1078 h 1466"/>
                <a:gd name="T4" fmla="*/ 3314 w 3318"/>
                <a:gd name="T5" fmla="*/ 1072 h 1466"/>
                <a:gd name="T6" fmla="*/ 729 w 3318"/>
                <a:gd name="T7" fmla="*/ 0 h 1466"/>
                <a:gd name="T8" fmla="*/ 0 w 3318"/>
                <a:gd name="T9" fmla="*/ 555 h 1466"/>
                <a:gd name="T10" fmla="*/ 3318 w 3318"/>
                <a:gd name="T11" fmla="*/ 1466 h 1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18" h="1466">
                  <a:moveTo>
                    <a:pt x="3318" y="1466"/>
                  </a:moveTo>
                  <a:cubicBezTo>
                    <a:pt x="3315" y="1241"/>
                    <a:pt x="3314" y="1078"/>
                    <a:pt x="3314" y="1078"/>
                  </a:cubicBezTo>
                  <a:cubicBezTo>
                    <a:pt x="3314" y="1072"/>
                    <a:pt x="3314" y="1072"/>
                    <a:pt x="3314" y="1072"/>
                  </a:cubicBezTo>
                  <a:cubicBezTo>
                    <a:pt x="729" y="0"/>
                    <a:pt x="729" y="0"/>
                    <a:pt x="729" y="0"/>
                  </a:cubicBezTo>
                  <a:cubicBezTo>
                    <a:pt x="0" y="555"/>
                    <a:pt x="0" y="555"/>
                    <a:pt x="0" y="555"/>
                  </a:cubicBezTo>
                  <a:lnTo>
                    <a:pt x="3318" y="14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602A968D-F96F-4629-BC01-2A7A4A0D7C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" y="1591"/>
              <a:ext cx="659" cy="485"/>
            </a:xfrm>
            <a:custGeom>
              <a:avLst/>
              <a:gdLst>
                <a:gd name="T0" fmla="*/ 0 w 659"/>
                <a:gd name="T1" fmla="*/ 0 h 485"/>
                <a:gd name="T2" fmla="*/ 30 w 659"/>
                <a:gd name="T3" fmla="*/ 226 h 485"/>
                <a:gd name="T4" fmla="*/ 657 w 659"/>
                <a:gd name="T5" fmla="*/ 485 h 485"/>
                <a:gd name="T6" fmla="*/ 659 w 659"/>
                <a:gd name="T7" fmla="*/ 375 h 485"/>
                <a:gd name="T8" fmla="*/ 0 w 659"/>
                <a:gd name="T9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9" h="485">
                  <a:moveTo>
                    <a:pt x="0" y="0"/>
                  </a:moveTo>
                  <a:lnTo>
                    <a:pt x="30" y="226"/>
                  </a:lnTo>
                  <a:lnTo>
                    <a:pt x="657" y="485"/>
                  </a:lnTo>
                  <a:lnTo>
                    <a:pt x="659" y="3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E705C4BF-AD57-4E22-B759-55FCC20B6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0" y="2666"/>
              <a:ext cx="1216" cy="374"/>
            </a:xfrm>
            <a:custGeom>
              <a:avLst/>
              <a:gdLst>
                <a:gd name="T0" fmla="*/ 1328 w 4887"/>
                <a:gd name="T1" fmla="*/ 1503 h 1503"/>
                <a:gd name="T2" fmla="*/ 4887 w 4887"/>
                <a:gd name="T3" fmla="*/ 527 h 1503"/>
                <a:gd name="T4" fmla="*/ 4850 w 4887"/>
                <a:gd name="T5" fmla="*/ 0 h 1503"/>
                <a:gd name="T6" fmla="*/ 0 w 4887"/>
                <a:gd name="T7" fmla="*/ 493 h 1503"/>
                <a:gd name="T8" fmla="*/ 1328 w 4887"/>
                <a:gd name="T9" fmla="*/ 1503 h 1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7" h="1503">
                  <a:moveTo>
                    <a:pt x="1328" y="1503"/>
                  </a:moveTo>
                  <a:cubicBezTo>
                    <a:pt x="4887" y="527"/>
                    <a:pt x="4887" y="527"/>
                    <a:pt x="4887" y="527"/>
                  </a:cubicBezTo>
                  <a:cubicBezTo>
                    <a:pt x="4865" y="350"/>
                    <a:pt x="4853" y="175"/>
                    <a:pt x="4850" y="0"/>
                  </a:cubicBezTo>
                  <a:cubicBezTo>
                    <a:pt x="0" y="493"/>
                    <a:pt x="0" y="493"/>
                    <a:pt x="0" y="493"/>
                  </a:cubicBezTo>
                  <a:lnTo>
                    <a:pt x="1328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6CDDDE41-1D0E-4379-9F3A-94079E73BA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5" y="3108"/>
              <a:ext cx="287" cy="132"/>
            </a:xfrm>
            <a:custGeom>
              <a:avLst/>
              <a:gdLst>
                <a:gd name="T0" fmla="*/ 0 w 1154"/>
                <a:gd name="T1" fmla="*/ 529 h 529"/>
                <a:gd name="T2" fmla="*/ 1154 w 1154"/>
                <a:gd name="T3" fmla="*/ 529 h 529"/>
                <a:gd name="T4" fmla="*/ 225 w 1154"/>
                <a:gd name="T5" fmla="*/ 0 h 529"/>
                <a:gd name="T6" fmla="*/ 0 w 1154"/>
                <a:gd name="T7" fmla="*/ 529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4" h="529">
                  <a:moveTo>
                    <a:pt x="0" y="529"/>
                  </a:moveTo>
                  <a:cubicBezTo>
                    <a:pt x="1154" y="529"/>
                    <a:pt x="1154" y="529"/>
                    <a:pt x="1154" y="529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159" y="179"/>
                    <a:pt x="84" y="355"/>
                    <a:pt x="0" y="5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052BD4C4-6015-4644-B4A3-BF84C363B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" y="1122"/>
              <a:ext cx="728" cy="792"/>
            </a:xfrm>
            <a:custGeom>
              <a:avLst/>
              <a:gdLst>
                <a:gd name="T0" fmla="*/ 728 w 728"/>
                <a:gd name="T1" fmla="*/ 593 h 792"/>
                <a:gd name="T2" fmla="*/ 0 w 728"/>
                <a:gd name="T3" fmla="*/ 0 h 792"/>
                <a:gd name="T4" fmla="*/ 56 w 728"/>
                <a:gd name="T5" fmla="*/ 412 h 792"/>
                <a:gd name="T6" fmla="*/ 724 w 728"/>
                <a:gd name="T7" fmla="*/ 792 h 792"/>
                <a:gd name="T8" fmla="*/ 728 w 728"/>
                <a:gd name="T9" fmla="*/ 593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8" h="792">
                  <a:moveTo>
                    <a:pt x="728" y="593"/>
                  </a:moveTo>
                  <a:lnTo>
                    <a:pt x="0" y="0"/>
                  </a:lnTo>
                  <a:lnTo>
                    <a:pt x="56" y="412"/>
                  </a:lnTo>
                  <a:lnTo>
                    <a:pt x="724" y="792"/>
                  </a:lnTo>
                  <a:lnTo>
                    <a:pt x="728" y="5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77339760-EB20-4215-8C8F-51B034626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0" y="1824"/>
              <a:ext cx="250" cy="252"/>
            </a:xfrm>
            <a:custGeom>
              <a:avLst/>
              <a:gdLst>
                <a:gd name="T0" fmla="*/ 250 w 250"/>
                <a:gd name="T1" fmla="*/ 149 h 252"/>
                <a:gd name="T2" fmla="*/ 250 w 250"/>
                <a:gd name="T3" fmla="*/ 0 h 252"/>
                <a:gd name="T4" fmla="*/ 0 w 250"/>
                <a:gd name="T5" fmla="*/ 142 h 252"/>
                <a:gd name="T6" fmla="*/ 2 w 250"/>
                <a:gd name="T7" fmla="*/ 252 h 252"/>
                <a:gd name="T8" fmla="*/ 250 w 250"/>
                <a:gd name="T9" fmla="*/ 14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52">
                  <a:moveTo>
                    <a:pt x="250" y="149"/>
                  </a:moveTo>
                  <a:lnTo>
                    <a:pt x="250" y="0"/>
                  </a:lnTo>
                  <a:lnTo>
                    <a:pt x="0" y="142"/>
                  </a:lnTo>
                  <a:lnTo>
                    <a:pt x="2" y="252"/>
                  </a:lnTo>
                  <a:lnTo>
                    <a:pt x="250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AF5697FF-86DD-455A-B521-A472D273D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" y="2843"/>
              <a:ext cx="863" cy="370"/>
            </a:xfrm>
            <a:custGeom>
              <a:avLst/>
              <a:gdLst>
                <a:gd name="T0" fmla="*/ 3469 w 3469"/>
                <a:gd name="T1" fmla="*/ 354 h 1489"/>
                <a:gd name="T2" fmla="*/ 3400 w 3469"/>
                <a:gd name="T3" fmla="*/ 0 h 1489"/>
                <a:gd name="T4" fmla="*/ 0 w 3469"/>
                <a:gd name="T5" fmla="*/ 934 h 1489"/>
                <a:gd name="T6" fmla="*/ 729 w 3469"/>
                <a:gd name="T7" fmla="*/ 1489 h 1489"/>
                <a:gd name="T8" fmla="*/ 3469 w 3469"/>
                <a:gd name="T9" fmla="*/ 354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9" h="1489">
                  <a:moveTo>
                    <a:pt x="3469" y="354"/>
                  </a:moveTo>
                  <a:cubicBezTo>
                    <a:pt x="3442" y="236"/>
                    <a:pt x="3419" y="118"/>
                    <a:pt x="3400" y="0"/>
                  </a:cubicBezTo>
                  <a:cubicBezTo>
                    <a:pt x="0" y="934"/>
                    <a:pt x="0" y="934"/>
                    <a:pt x="0" y="934"/>
                  </a:cubicBezTo>
                  <a:cubicBezTo>
                    <a:pt x="729" y="1489"/>
                    <a:pt x="729" y="1489"/>
                    <a:pt x="729" y="1489"/>
                  </a:cubicBezTo>
                  <a:lnTo>
                    <a:pt x="3469" y="3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7F43B859-D6F9-47F3-B2D3-27B6D0E9B3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" y="2608"/>
              <a:ext cx="1994" cy="484"/>
            </a:xfrm>
            <a:custGeom>
              <a:avLst/>
              <a:gdLst>
                <a:gd name="T0" fmla="*/ 1996 w 8014"/>
                <a:gd name="T1" fmla="*/ 1944 h 1944"/>
                <a:gd name="T2" fmla="*/ 3002 w 8014"/>
                <a:gd name="T3" fmla="*/ 1658 h 1944"/>
                <a:gd name="T4" fmla="*/ 4007 w 8014"/>
                <a:gd name="T5" fmla="*/ 1373 h 1944"/>
                <a:gd name="T6" fmla="*/ 5013 w 8014"/>
                <a:gd name="T7" fmla="*/ 1658 h 1944"/>
                <a:gd name="T8" fmla="*/ 6018 w 8014"/>
                <a:gd name="T9" fmla="*/ 1944 h 1944"/>
                <a:gd name="T10" fmla="*/ 7024 w 8014"/>
                <a:gd name="T11" fmla="*/ 1658 h 1944"/>
                <a:gd name="T12" fmla="*/ 7850 w 8014"/>
                <a:gd name="T13" fmla="*/ 1385 h 1944"/>
                <a:gd name="T14" fmla="*/ 8011 w 8014"/>
                <a:gd name="T15" fmla="*/ 199 h 1944"/>
                <a:gd name="T16" fmla="*/ 8014 w 8014"/>
                <a:gd name="T17" fmla="*/ 1 h 1944"/>
                <a:gd name="T18" fmla="*/ 7024 w 8014"/>
                <a:gd name="T19" fmla="*/ 286 h 1944"/>
                <a:gd name="T20" fmla="*/ 6018 w 8014"/>
                <a:gd name="T21" fmla="*/ 572 h 1944"/>
                <a:gd name="T22" fmla="*/ 5013 w 8014"/>
                <a:gd name="T23" fmla="*/ 286 h 1944"/>
                <a:gd name="T24" fmla="*/ 4007 w 8014"/>
                <a:gd name="T25" fmla="*/ 1 h 1944"/>
                <a:gd name="T26" fmla="*/ 3002 w 8014"/>
                <a:gd name="T27" fmla="*/ 286 h 1944"/>
                <a:gd name="T28" fmla="*/ 1996 w 8014"/>
                <a:gd name="T29" fmla="*/ 572 h 1944"/>
                <a:gd name="T30" fmla="*/ 991 w 8014"/>
                <a:gd name="T31" fmla="*/ 286 h 1944"/>
                <a:gd name="T32" fmla="*/ 0 w 8014"/>
                <a:gd name="T33" fmla="*/ 1 h 1944"/>
                <a:gd name="T34" fmla="*/ 2 w 8014"/>
                <a:gd name="T35" fmla="*/ 199 h 1944"/>
                <a:gd name="T36" fmla="*/ 164 w 8014"/>
                <a:gd name="T37" fmla="*/ 1385 h 1944"/>
                <a:gd name="T38" fmla="*/ 991 w 8014"/>
                <a:gd name="T39" fmla="*/ 1658 h 1944"/>
                <a:gd name="T40" fmla="*/ 1996 w 8014"/>
                <a:gd name="T41" fmla="*/ 1944 h 1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14" h="1944">
                  <a:moveTo>
                    <a:pt x="1996" y="1944"/>
                  </a:moveTo>
                  <a:cubicBezTo>
                    <a:pt x="2384" y="1943"/>
                    <a:pt x="2770" y="1758"/>
                    <a:pt x="3002" y="1658"/>
                  </a:cubicBezTo>
                  <a:cubicBezTo>
                    <a:pt x="3234" y="1558"/>
                    <a:pt x="3619" y="1373"/>
                    <a:pt x="4007" y="1373"/>
                  </a:cubicBezTo>
                  <a:cubicBezTo>
                    <a:pt x="4395" y="1372"/>
                    <a:pt x="4781" y="1558"/>
                    <a:pt x="5013" y="1658"/>
                  </a:cubicBezTo>
                  <a:cubicBezTo>
                    <a:pt x="5245" y="1758"/>
                    <a:pt x="5630" y="1943"/>
                    <a:pt x="6018" y="1944"/>
                  </a:cubicBezTo>
                  <a:cubicBezTo>
                    <a:pt x="6407" y="1944"/>
                    <a:pt x="6792" y="1758"/>
                    <a:pt x="7024" y="1658"/>
                  </a:cubicBezTo>
                  <a:cubicBezTo>
                    <a:pt x="7220" y="1574"/>
                    <a:pt x="7526" y="1428"/>
                    <a:pt x="7850" y="1385"/>
                  </a:cubicBezTo>
                  <a:cubicBezTo>
                    <a:pt x="7951" y="989"/>
                    <a:pt x="8007" y="590"/>
                    <a:pt x="8011" y="199"/>
                  </a:cubicBezTo>
                  <a:cubicBezTo>
                    <a:pt x="8014" y="1"/>
                    <a:pt x="8014" y="1"/>
                    <a:pt x="8014" y="1"/>
                  </a:cubicBezTo>
                  <a:cubicBezTo>
                    <a:pt x="7631" y="6"/>
                    <a:pt x="7252" y="187"/>
                    <a:pt x="7024" y="286"/>
                  </a:cubicBezTo>
                  <a:cubicBezTo>
                    <a:pt x="6792" y="386"/>
                    <a:pt x="6407" y="572"/>
                    <a:pt x="6018" y="572"/>
                  </a:cubicBezTo>
                  <a:cubicBezTo>
                    <a:pt x="5630" y="571"/>
                    <a:pt x="5245" y="386"/>
                    <a:pt x="5013" y="286"/>
                  </a:cubicBezTo>
                  <a:cubicBezTo>
                    <a:pt x="4781" y="186"/>
                    <a:pt x="4395" y="0"/>
                    <a:pt x="4007" y="1"/>
                  </a:cubicBezTo>
                  <a:cubicBezTo>
                    <a:pt x="3619" y="1"/>
                    <a:pt x="3234" y="186"/>
                    <a:pt x="3002" y="286"/>
                  </a:cubicBezTo>
                  <a:cubicBezTo>
                    <a:pt x="2770" y="386"/>
                    <a:pt x="2384" y="571"/>
                    <a:pt x="1996" y="572"/>
                  </a:cubicBezTo>
                  <a:cubicBezTo>
                    <a:pt x="1608" y="572"/>
                    <a:pt x="1223" y="386"/>
                    <a:pt x="991" y="286"/>
                  </a:cubicBezTo>
                  <a:cubicBezTo>
                    <a:pt x="762" y="187"/>
                    <a:pt x="383" y="5"/>
                    <a:pt x="0" y="1"/>
                  </a:cubicBezTo>
                  <a:cubicBezTo>
                    <a:pt x="2" y="199"/>
                    <a:pt x="2" y="199"/>
                    <a:pt x="2" y="199"/>
                  </a:cubicBezTo>
                  <a:cubicBezTo>
                    <a:pt x="7" y="590"/>
                    <a:pt x="62" y="989"/>
                    <a:pt x="164" y="1385"/>
                  </a:cubicBezTo>
                  <a:cubicBezTo>
                    <a:pt x="488" y="1427"/>
                    <a:pt x="795" y="1573"/>
                    <a:pt x="991" y="1658"/>
                  </a:cubicBezTo>
                  <a:cubicBezTo>
                    <a:pt x="1223" y="1758"/>
                    <a:pt x="1608" y="1944"/>
                    <a:pt x="1996" y="19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C85A3E6C-9D2A-4004-B80F-DE87EFCF8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0" y="2203"/>
              <a:ext cx="250" cy="203"/>
            </a:xfrm>
            <a:custGeom>
              <a:avLst/>
              <a:gdLst>
                <a:gd name="T0" fmla="*/ 250 w 250"/>
                <a:gd name="T1" fmla="*/ 0 h 203"/>
                <a:gd name="T2" fmla="*/ 1 w 250"/>
                <a:gd name="T3" fmla="*/ 69 h 203"/>
                <a:gd name="T4" fmla="*/ 0 w 250"/>
                <a:gd name="T5" fmla="*/ 203 h 203"/>
                <a:gd name="T6" fmla="*/ 250 w 250"/>
                <a:gd name="T7" fmla="*/ 178 h 203"/>
                <a:gd name="T8" fmla="*/ 250 w 250"/>
                <a:gd name="T9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03">
                  <a:moveTo>
                    <a:pt x="250" y="0"/>
                  </a:moveTo>
                  <a:lnTo>
                    <a:pt x="1" y="69"/>
                  </a:lnTo>
                  <a:lnTo>
                    <a:pt x="0" y="203"/>
                  </a:lnTo>
                  <a:lnTo>
                    <a:pt x="250" y="178"/>
                  </a:lnTo>
                  <a:lnTo>
                    <a:pt x="25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EAF128C2-7B04-4DE2-B8B5-36B3E0F52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6" y="1508"/>
              <a:ext cx="254" cy="406"/>
            </a:xfrm>
            <a:custGeom>
              <a:avLst/>
              <a:gdLst>
                <a:gd name="T0" fmla="*/ 3 w 254"/>
                <a:gd name="T1" fmla="*/ 406 h 406"/>
                <a:gd name="T2" fmla="*/ 254 w 254"/>
                <a:gd name="T3" fmla="*/ 263 h 406"/>
                <a:gd name="T4" fmla="*/ 254 w 254"/>
                <a:gd name="T5" fmla="*/ 0 h 406"/>
                <a:gd name="T6" fmla="*/ 0 w 254"/>
                <a:gd name="T7" fmla="*/ 207 h 406"/>
                <a:gd name="T8" fmla="*/ 3 w 254"/>
                <a:gd name="T9" fmla="*/ 40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406">
                  <a:moveTo>
                    <a:pt x="3" y="406"/>
                  </a:moveTo>
                  <a:lnTo>
                    <a:pt x="254" y="263"/>
                  </a:lnTo>
                  <a:lnTo>
                    <a:pt x="254" y="0"/>
                  </a:lnTo>
                  <a:lnTo>
                    <a:pt x="0" y="207"/>
                  </a:lnTo>
                  <a:lnTo>
                    <a:pt x="3" y="4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id="{489C3AF1-94B0-4D8E-8377-2336D2BEB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2" y="2023"/>
              <a:ext cx="248" cy="201"/>
            </a:xfrm>
            <a:custGeom>
              <a:avLst/>
              <a:gdLst>
                <a:gd name="T0" fmla="*/ 1 w 248"/>
                <a:gd name="T1" fmla="*/ 103 h 201"/>
                <a:gd name="T2" fmla="*/ 1 w 248"/>
                <a:gd name="T3" fmla="*/ 104 h 201"/>
                <a:gd name="T4" fmla="*/ 0 w 248"/>
                <a:gd name="T5" fmla="*/ 201 h 201"/>
                <a:gd name="T6" fmla="*/ 248 w 248"/>
                <a:gd name="T7" fmla="*/ 133 h 201"/>
                <a:gd name="T8" fmla="*/ 248 w 248"/>
                <a:gd name="T9" fmla="*/ 0 h 201"/>
                <a:gd name="T10" fmla="*/ 1 w 248"/>
                <a:gd name="T11" fmla="*/ 103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8" h="201">
                  <a:moveTo>
                    <a:pt x="1" y="103"/>
                  </a:moveTo>
                  <a:lnTo>
                    <a:pt x="1" y="104"/>
                  </a:lnTo>
                  <a:lnTo>
                    <a:pt x="0" y="201"/>
                  </a:lnTo>
                  <a:lnTo>
                    <a:pt x="248" y="133"/>
                  </a:lnTo>
                  <a:lnTo>
                    <a:pt x="248" y="0"/>
                  </a:lnTo>
                  <a:lnTo>
                    <a:pt x="1" y="1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id="{BBA09474-9696-422F-9C70-2DB91973F4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8" y="979"/>
              <a:ext cx="262" cy="678"/>
            </a:xfrm>
            <a:custGeom>
              <a:avLst/>
              <a:gdLst>
                <a:gd name="T0" fmla="*/ 0 w 262"/>
                <a:gd name="T1" fmla="*/ 321 h 678"/>
                <a:gd name="T2" fmla="*/ 0 w 262"/>
                <a:gd name="T3" fmla="*/ 321 h 678"/>
                <a:gd name="T4" fmla="*/ 7 w 262"/>
                <a:gd name="T5" fmla="*/ 678 h 678"/>
                <a:gd name="T6" fmla="*/ 262 w 262"/>
                <a:gd name="T7" fmla="*/ 470 h 678"/>
                <a:gd name="T8" fmla="*/ 262 w 262"/>
                <a:gd name="T9" fmla="*/ 0 h 678"/>
                <a:gd name="T10" fmla="*/ 0 w 262"/>
                <a:gd name="T11" fmla="*/ 321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2" h="678">
                  <a:moveTo>
                    <a:pt x="0" y="321"/>
                  </a:moveTo>
                  <a:lnTo>
                    <a:pt x="0" y="321"/>
                  </a:lnTo>
                  <a:lnTo>
                    <a:pt x="7" y="678"/>
                  </a:lnTo>
                  <a:lnTo>
                    <a:pt x="262" y="470"/>
                  </a:lnTo>
                  <a:lnTo>
                    <a:pt x="262" y="0"/>
                  </a:lnTo>
                  <a:lnTo>
                    <a:pt x="0" y="3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id="{439CE547-D77E-488B-800A-2782FCE6F9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2" y="3108"/>
              <a:ext cx="287" cy="132"/>
            </a:xfrm>
            <a:custGeom>
              <a:avLst/>
              <a:gdLst>
                <a:gd name="T0" fmla="*/ 0 w 1154"/>
                <a:gd name="T1" fmla="*/ 529 h 529"/>
                <a:gd name="T2" fmla="*/ 1154 w 1154"/>
                <a:gd name="T3" fmla="*/ 529 h 529"/>
                <a:gd name="T4" fmla="*/ 929 w 1154"/>
                <a:gd name="T5" fmla="*/ 0 h 529"/>
                <a:gd name="T6" fmla="*/ 0 w 1154"/>
                <a:gd name="T7" fmla="*/ 529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4" h="529">
                  <a:moveTo>
                    <a:pt x="0" y="529"/>
                  </a:moveTo>
                  <a:cubicBezTo>
                    <a:pt x="1154" y="529"/>
                    <a:pt x="1154" y="529"/>
                    <a:pt x="1154" y="529"/>
                  </a:cubicBezTo>
                  <a:cubicBezTo>
                    <a:pt x="1070" y="355"/>
                    <a:pt x="995" y="179"/>
                    <a:pt x="929" y="0"/>
                  </a:cubicBezTo>
                  <a:lnTo>
                    <a:pt x="0" y="5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46751874-ECB5-445D-9177-543C26264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781"/>
              <a:ext cx="568" cy="519"/>
            </a:xfrm>
            <a:custGeom>
              <a:avLst/>
              <a:gdLst>
                <a:gd name="T0" fmla="*/ 272 w 568"/>
                <a:gd name="T1" fmla="*/ 40 h 519"/>
                <a:gd name="T2" fmla="*/ 0 w 568"/>
                <a:gd name="T3" fmla="*/ 519 h 519"/>
                <a:gd name="T4" fmla="*/ 247 w 568"/>
                <a:gd name="T5" fmla="*/ 519 h 519"/>
                <a:gd name="T6" fmla="*/ 568 w 568"/>
                <a:gd name="T7" fmla="*/ 126 h 519"/>
                <a:gd name="T8" fmla="*/ 568 w 568"/>
                <a:gd name="T9" fmla="*/ 0 h 519"/>
                <a:gd name="T10" fmla="*/ 272 w 568"/>
                <a:gd name="T11" fmla="*/ 40 h 5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8" h="519">
                  <a:moveTo>
                    <a:pt x="272" y="40"/>
                  </a:moveTo>
                  <a:lnTo>
                    <a:pt x="0" y="519"/>
                  </a:lnTo>
                  <a:lnTo>
                    <a:pt x="247" y="519"/>
                  </a:lnTo>
                  <a:lnTo>
                    <a:pt x="568" y="126"/>
                  </a:lnTo>
                  <a:lnTo>
                    <a:pt x="568" y="0"/>
                  </a:lnTo>
                  <a:lnTo>
                    <a:pt x="272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0C2100BB-D409-4C3F-BCEC-B8725466D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8" y="2426"/>
              <a:ext cx="252" cy="220"/>
            </a:xfrm>
            <a:custGeom>
              <a:avLst/>
              <a:gdLst>
                <a:gd name="T0" fmla="*/ 2 w 252"/>
                <a:gd name="T1" fmla="*/ 26 h 220"/>
                <a:gd name="T2" fmla="*/ 1 w 252"/>
                <a:gd name="T3" fmla="*/ 140 h 220"/>
                <a:gd name="T4" fmla="*/ 0 w 252"/>
                <a:gd name="T5" fmla="*/ 194 h 220"/>
                <a:gd name="T6" fmla="*/ 252 w 252"/>
                <a:gd name="T7" fmla="*/ 220 h 220"/>
                <a:gd name="T8" fmla="*/ 252 w 252"/>
                <a:gd name="T9" fmla="*/ 0 h 220"/>
                <a:gd name="T10" fmla="*/ 2 w 252"/>
                <a:gd name="T11" fmla="*/ 26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220">
                  <a:moveTo>
                    <a:pt x="2" y="26"/>
                  </a:moveTo>
                  <a:lnTo>
                    <a:pt x="1" y="140"/>
                  </a:lnTo>
                  <a:lnTo>
                    <a:pt x="0" y="194"/>
                  </a:lnTo>
                  <a:lnTo>
                    <a:pt x="252" y="220"/>
                  </a:lnTo>
                  <a:lnTo>
                    <a:pt x="252" y="0"/>
                  </a:lnTo>
                  <a:lnTo>
                    <a:pt x="2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F759EA02-B84F-422B-AC76-E5C17BE54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" y="661"/>
              <a:ext cx="314" cy="639"/>
            </a:xfrm>
            <a:custGeom>
              <a:avLst/>
              <a:gdLst>
                <a:gd name="T0" fmla="*/ 0 w 314"/>
                <a:gd name="T1" fmla="*/ 181 h 639"/>
                <a:gd name="T2" fmla="*/ 190 w 314"/>
                <a:gd name="T3" fmla="*/ 639 h 639"/>
                <a:gd name="T4" fmla="*/ 314 w 314"/>
                <a:gd name="T5" fmla="*/ 639 h 639"/>
                <a:gd name="T6" fmla="*/ 138 w 314"/>
                <a:gd name="T7" fmla="*/ 0 h 639"/>
                <a:gd name="T8" fmla="*/ 0 w 314"/>
                <a:gd name="T9" fmla="*/ 181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639">
                  <a:moveTo>
                    <a:pt x="0" y="181"/>
                  </a:moveTo>
                  <a:lnTo>
                    <a:pt x="190" y="639"/>
                  </a:lnTo>
                  <a:lnTo>
                    <a:pt x="314" y="639"/>
                  </a:lnTo>
                  <a:lnTo>
                    <a:pt x="138" y="0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2E9A64EE-287D-42D0-A32E-304E960AB4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" y="284"/>
              <a:ext cx="355" cy="1016"/>
            </a:xfrm>
            <a:custGeom>
              <a:avLst/>
              <a:gdLst>
                <a:gd name="T0" fmla="*/ 0 w 355"/>
                <a:gd name="T1" fmla="*/ 330 h 1016"/>
                <a:gd name="T2" fmla="*/ 188 w 355"/>
                <a:gd name="T3" fmla="*/ 1016 h 1016"/>
                <a:gd name="T4" fmla="*/ 355 w 355"/>
                <a:gd name="T5" fmla="*/ 1016 h 1016"/>
                <a:gd name="T6" fmla="*/ 252 w 355"/>
                <a:gd name="T7" fmla="*/ 0 h 1016"/>
                <a:gd name="T8" fmla="*/ 0 w 355"/>
                <a:gd name="T9" fmla="*/ 33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1016">
                  <a:moveTo>
                    <a:pt x="0" y="330"/>
                  </a:moveTo>
                  <a:lnTo>
                    <a:pt x="188" y="1016"/>
                  </a:lnTo>
                  <a:lnTo>
                    <a:pt x="355" y="1016"/>
                  </a:lnTo>
                  <a:lnTo>
                    <a:pt x="252" y="0"/>
                  </a:lnTo>
                  <a:lnTo>
                    <a:pt x="0" y="3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3" name="Rectangle 33">
              <a:extLst>
                <a:ext uri="{FF2B5EF4-FFF2-40B4-BE49-F238E27FC236}">
                  <a16:creationId xmlns:a16="http://schemas.microsoft.com/office/drawing/2014/main" id="{04E9907A-7965-4E29-9521-FAD808A54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9" y="1904"/>
              <a:ext cx="391" cy="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CC010833-DDE7-4432-93D6-B1E2A255D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" y="1562"/>
              <a:ext cx="506" cy="314"/>
            </a:xfrm>
            <a:custGeom>
              <a:avLst/>
              <a:gdLst>
                <a:gd name="T0" fmla="*/ 2034 w 2034"/>
                <a:gd name="T1" fmla="*/ 496 h 1260"/>
                <a:gd name="T2" fmla="*/ 1943 w 2034"/>
                <a:gd name="T3" fmla="*/ 405 h 1260"/>
                <a:gd name="T4" fmla="*/ 1877 w 2034"/>
                <a:gd name="T5" fmla="*/ 433 h 1260"/>
                <a:gd name="T6" fmla="*/ 1594 w 2034"/>
                <a:gd name="T7" fmla="*/ 566 h 1260"/>
                <a:gd name="T8" fmla="*/ 1151 w 2034"/>
                <a:gd name="T9" fmla="*/ 185 h 1260"/>
                <a:gd name="T10" fmla="*/ 1131 w 2034"/>
                <a:gd name="T11" fmla="*/ 92 h 1260"/>
                <a:gd name="T12" fmla="*/ 1017 w 2034"/>
                <a:gd name="T13" fmla="*/ 0 h 1260"/>
                <a:gd name="T14" fmla="*/ 903 w 2034"/>
                <a:gd name="T15" fmla="*/ 92 h 1260"/>
                <a:gd name="T16" fmla="*/ 883 w 2034"/>
                <a:gd name="T17" fmla="*/ 185 h 1260"/>
                <a:gd name="T18" fmla="*/ 440 w 2034"/>
                <a:gd name="T19" fmla="*/ 566 h 1260"/>
                <a:gd name="T20" fmla="*/ 157 w 2034"/>
                <a:gd name="T21" fmla="*/ 433 h 1260"/>
                <a:gd name="T22" fmla="*/ 91 w 2034"/>
                <a:gd name="T23" fmla="*/ 405 h 1260"/>
                <a:gd name="T24" fmla="*/ 0 w 2034"/>
                <a:gd name="T25" fmla="*/ 496 h 1260"/>
                <a:gd name="T26" fmla="*/ 20 w 2034"/>
                <a:gd name="T27" fmla="*/ 552 h 1260"/>
                <a:gd name="T28" fmla="*/ 230 w 2034"/>
                <a:gd name="T29" fmla="*/ 1133 h 1260"/>
                <a:gd name="T30" fmla="*/ 230 w 2034"/>
                <a:gd name="T31" fmla="*/ 1260 h 1260"/>
                <a:gd name="T32" fmla="*/ 1804 w 2034"/>
                <a:gd name="T33" fmla="*/ 1260 h 1260"/>
                <a:gd name="T34" fmla="*/ 1804 w 2034"/>
                <a:gd name="T35" fmla="*/ 1133 h 1260"/>
                <a:gd name="T36" fmla="*/ 2015 w 2034"/>
                <a:gd name="T37" fmla="*/ 552 h 1260"/>
                <a:gd name="T38" fmla="*/ 2034 w 2034"/>
                <a:gd name="T39" fmla="*/ 496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34" h="1260">
                  <a:moveTo>
                    <a:pt x="2034" y="496"/>
                  </a:moveTo>
                  <a:cubicBezTo>
                    <a:pt x="2034" y="446"/>
                    <a:pt x="1993" y="405"/>
                    <a:pt x="1943" y="405"/>
                  </a:cubicBezTo>
                  <a:cubicBezTo>
                    <a:pt x="1917" y="405"/>
                    <a:pt x="1893" y="416"/>
                    <a:pt x="1877" y="433"/>
                  </a:cubicBezTo>
                  <a:cubicBezTo>
                    <a:pt x="1804" y="509"/>
                    <a:pt x="1707" y="566"/>
                    <a:pt x="1594" y="566"/>
                  </a:cubicBezTo>
                  <a:cubicBezTo>
                    <a:pt x="1375" y="566"/>
                    <a:pt x="1198" y="390"/>
                    <a:pt x="1151" y="185"/>
                  </a:cubicBezTo>
                  <a:cubicBezTo>
                    <a:pt x="1131" y="92"/>
                    <a:pt x="1131" y="92"/>
                    <a:pt x="1131" y="92"/>
                  </a:cubicBezTo>
                  <a:cubicBezTo>
                    <a:pt x="1121" y="39"/>
                    <a:pt x="1073" y="0"/>
                    <a:pt x="1017" y="0"/>
                  </a:cubicBezTo>
                  <a:cubicBezTo>
                    <a:pt x="961" y="0"/>
                    <a:pt x="914" y="39"/>
                    <a:pt x="903" y="92"/>
                  </a:cubicBezTo>
                  <a:cubicBezTo>
                    <a:pt x="883" y="185"/>
                    <a:pt x="883" y="185"/>
                    <a:pt x="883" y="185"/>
                  </a:cubicBezTo>
                  <a:cubicBezTo>
                    <a:pt x="836" y="390"/>
                    <a:pt x="659" y="566"/>
                    <a:pt x="440" y="566"/>
                  </a:cubicBezTo>
                  <a:cubicBezTo>
                    <a:pt x="327" y="566"/>
                    <a:pt x="230" y="509"/>
                    <a:pt x="157" y="433"/>
                  </a:cubicBezTo>
                  <a:cubicBezTo>
                    <a:pt x="141" y="416"/>
                    <a:pt x="117" y="405"/>
                    <a:pt x="91" y="405"/>
                  </a:cubicBezTo>
                  <a:cubicBezTo>
                    <a:pt x="41" y="405"/>
                    <a:pt x="0" y="446"/>
                    <a:pt x="0" y="496"/>
                  </a:cubicBezTo>
                  <a:cubicBezTo>
                    <a:pt x="0" y="518"/>
                    <a:pt x="7" y="536"/>
                    <a:pt x="20" y="552"/>
                  </a:cubicBezTo>
                  <a:cubicBezTo>
                    <a:pt x="148" y="711"/>
                    <a:pt x="230" y="913"/>
                    <a:pt x="230" y="1133"/>
                  </a:cubicBezTo>
                  <a:cubicBezTo>
                    <a:pt x="230" y="1260"/>
                    <a:pt x="230" y="1260"/>
                    <a:pt x="230" y="1260"/>
                  </a:cubicBezTo>
                  <a:cubicBezTo>
                    <a:pt x="1804" y="1260"/>
                    <a:pt x="1804" y="1260"/>
                    <a:pt x="1804" y="1260"/>
                  </a:cubicBezTo>
                  <a:cubicBezTo>
                    <a:pt x="1804" y="1133"/>
                    <a:pt x="1804" y="1133"/>
                    <a:pt x="1804" y="1133"/>
                  </a:cubicBezTo>
                  <a:cubicBezTo>
                    <a:pt x="1804" y="913"/>
                    <a:pt x="1886" y="711"/>
                    <a:pt x="2015" y="552"/>
                  </a:cubicBezTo>
                  <a:cubicBezTo>
                    <a:pt x="2027" y="536"/>
                    <a:pt x="2034" y="518"/>
                    <a:pt x="2034" y="4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A8834A21-E570-4052-8BF9-EF8534BD1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" y="829"/>
              <a:ext cx="408" cy="471"/>
            </a:xfrm>
            <a:custGeom>
              <a:avLst/>
              <a:gdLst>
                <a:gd name="T0" fmla="*/ 0 w 408"/>
                <a:gd name="T1" fmla="*/ 0 h 471"/>
                <a:gd name="T2" fmla="*/ 268 w 408"/>
                <a:gd name="T3" fmla="*/ 471 h 471"/>
                <a:gd name="T4" fmla="*/ 408 w 408"/>
                <a:gd name="T5" fmla="*/ 471 h 471"/>
                <a:gd name="T6" fmla="*/ 226 w 408"/>
                <a:gd name="T7" fmla="*/ 30 h 471"/>
                <a:gd name="T8" fmla="*/ 0 w 408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471">
                  <a:moveTo>
                    <a:pt x="0" y="0"/>
                  </a:moveTo>
                  <a:lnTo>
                    <a:pt x="268" y="471"/>
                  </a:lnTo>
                  <a:lnTo>
                    <a:pt x="408" y="471"/>
                  </a:lnTo>
                  <a:lnTo>
                    <a:pt x="226" y="3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F884120C-0AC0-4858-B8C4-9C2B94A9C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7" y="2324"/>
              <a:ext cx="1489" cy="424"/>
            </a:xfrm>
            <a:custGeom>
              <a:avLst/>
              <a:gdLst>
                <a:gd name="T0" fmla="*/ 120 w 5988"/>
                <a:gd name="T1" fmla="*/ 1090 h 1705"/>
                <a:gd name="T2" fmla="*/ 928 w 5988"/>
                <a:gd name="T3" fmla="*/ 1705 h 1705"/>
                <a:gd name="T4" fmla="*/ 5988 w 5988"/>
                <a:gd name="T5" fmla="*/ 1190 h 1705"/>
                <a:gd name="T6" fmla="*/ 5985 w 5988"/>
                <a:gd name="T7" fmla="*/ 974 h 1705"/>
                <a:gd name="T8" fmla="*/ 5980 w 5988"/>
                <a:gd name="T9" fmla="*/ 513 h 1705"/>
                <a:gd name="T10" fmla="*/ 928 w 5988"/>
                <a:gd name="T11" fmla="*/ 0 h 1705"/>
                <a:gd name="T12" fmla="*/ 120 w 5988"/>
                <a:gd name="T13" fmla="*/ 614 h 1705"/>
                <a:gd name="T14" fmla="*/ 86 w 5988"/>
                <a:gd name="T15" fmla="*/ 644 h 1705"/>
                <a:gd name="T16" fmla="*/ 0 w 5988"/>
                <a:gd name="T17" fmla="*/ 852 h 1705"/>
                <a:gd name="T18" fmla="*/ 86 w 5988"/>
                <a:gd name="T19" fmla="*/ 1061 h 1705"/>
                <a:gd name="T20" fmla="*/ 120 w 5988"/>
                <a:gd name="T21" fmla="*/ 1090 h 1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88" h="1705">
                  <a:moveTo>
                    <a:pt x="120" y="1090"/>
                  </a:moveTo>
                  <a:cubicBezTo>
                    <a:pt x="928" y="1705"/>
                    <a:pt x="928" y="1705"/>
                    <a:pt x="928" y="1705"/>
                  </a:cubicBezTo>
                  <a:cubicBezTo>
                    <a:pt x="5988" y="1190"/>
                    <a:pt x="5988" y="1190"/>
                    <a:pt x="5988" y="1190"/>
                  </a:cubicBezTo>
                  <a:cubicBezTo>
                    <a:pt x="5985" y="974"/>
                    <a:pt x="5985" y="974"/>
                    <a:pt x="5985" y="974"/>
                  </a:cubicBezTo>
                  <a:cubicBezTo>
                    <a:pt x="5985" y="974"/>
                    <a:pt x="5983" y="777"/>
                    <a:pt x="5980" y="513"/>
                  </a:cubicBezTo>
                  <a:cubicBezTo>
                    <a:pt x="928" y="0"/>
                    <a:pt x="928" y="0"/>
                    <a:pt x="928" y="0"/>
                  </a:cubicBezTo>
                  <a:cubicBezTo>
                    <a:pt x="120" y="614"/>
                    <a:pt x="120" y="614"/>
                    <a:pt x="120" y="614"/>
                  </a:cubicBezTo>
                  <a:cubicBezTo>
                    <a:pt x="108" y="623"/>
                    <a:pt x="97" y="633"/>
                    <a:pt x="86" y="644"/>
                  </a:cubicBezTo>
                  <a:cubicBezTo>
                    <a:pt x="28" y="701"/>
                    <a:pt x="0" y="777"/>
                    <a:pt x="0" y="852"/>
                  </a:cubicBezTo>
                  <a:cubicBezTo>
                    <a:pt x="0" y="927"/>
                    <a:pt x="28" y="1004"/>
                    <a:pt x="86" y="1061"/>
                  </a:cubicBezTo>
                  <a:cubicBezTo>
                    <a:pt x="97" y="1072"/>
                    <a:pt x="108" y="1081"/>
                    <a:pt x="120" y="10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29722267-8647-4AAB-ADD0-86DB9CC0A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8" y="2666"/>
              <a:ext cx="262" cy="203"/>
            </a:xfrm>
            <a:custGeom>
              <a:avLst/>
              <a:gdLst>
                <a:gd name="T0" fmla="*/ 37 w 1053"/>
                <a:gd name="T1" fmla="*/ 0 h 816"/>
                <a:gd name="T2" fmla="*/ 0 w 1053"/>
                <a:gd name="T3" fmla="*/ 526 h 816"/>
                <a:gd name="T4" fmla="*/ 1053 w 1053"/>
                <a:gd name="T5" fmla="*/ 816 h 816"/>
                <a:gd name="T6" fmla="*/ 1053 w 1053"/>
                <a:gd name="T7" fmla="*/ 103 h 816"/>
                <a:gd name="T8" fmla="*/ 37 w 1053"/>
                <a:gd name="T9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3" h="816">
                  <a:moveTo>
                    <a:pt x="37" y="0"/>
                  </a:moveTo>
                  <a:cubicBezTo>
                    <a:pt x="34" y="175"/>
                    <a:pt x="21" y="350"/>
                    <a:pt x="0" y="526"/>
                  </a:cubicBezTo>
                  <a:cubicBezTo>
                    <a:pt x="1053" y="816"/>
                    <a:pt x="1053" y="816"/>
                    <a:pt x="1053" y="816"/>
                  </a:cubicBezTo>
                  <a:cubicBezTo>
                    <a:pt x="1053" y="103"/>
                    <a:pt x="1053" y="103"/>
                    <a:pt x="1053" y="103"/>
                  </a:cubicBezTo>
                  <a:lnTo>
                    <a:pt x="3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675CBA4B-F627-4CDE-A5C5-1220A7B15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8" y="765"/>
              <a:ext cx="684" cy="535"/>
            </a:xfrm>
            <a:custGeom>
              <a:avLst/>
              <a:gdLst>
                <a:gd name="T0" fmla="*/ 684 w 684"/>
                <a:gd name="T1" fmla="*/ 535 h 535"/>
                <a:gd name="T2" fmla="*/ 412 w 684"/>
                <a:gd name="T3" fmla="*/ 56 h 535"/>
                <a:gd name="T4" fmla="*/ 0 w 684"/>
                <a:gd name="T5" fmla="*/ 0 h 535"/>
                <a:gd name="T6" fmla="*/ 436 w 684"/>
                <a:gd name="T7" fmla="*/ 535 h 535"/>
                <a:gd name="T8" fmla="*/ 684 w 684"/>
                <a:gd name="T9" fmla="*/ 535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4" h="535">
                  <a:moveTo>
                    <a:pt x="684" y="535"/>
                  </a:moveTo>
                  <a:lnTo>
                    <a:pt x="412" y="56"/>
                  </a:lnTo>
                  <a:lnTo>
                    <a:pt x="0" y="0"/>
                  </a:lnTo>
                  <a:lnTo>
                    <a:pt x="436" y="535"/>
                  </a:lnTo>
                  <a:lnTo>
                    <a:pt x="684" y="5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951FA2A2-B725-4D12-A477-131F8672B8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2976"/>
              <a:ext cx="664" cy="264"/>
            </a:xfrm>
            <a:custGeom>
              <a:avLst/>
              <a:gdLst>
                <a:gd name="T0" fmla="*/ 2670 w 2670"/>
                <a:gd name="T1" fmla="*/ 356 h 1061"/>
                <a:gd name="T2" fmla="*/ 2563 w 2670"/>
                <a:gd name="T3" fmla="*/ 0 h 1061"/>
                <a:gd name="T4" fmla="*/ 0 w 2670"/>
                <a:gd name="T5" fmla="*/ 1061 h 1061"/>
                <a:gd name="T6" fmla="*/ 1430 w 2670"/>
                <a:gd name="T7" fmla="*/ 1061 h 1061"/>
                <a:gd name="T8" fmla="*/ 2670 w 2670"/>
                <a:gd name="T9" fmla="*/ 356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0" h="1061">
                  <a:moveTo>
                    <a:pt x="2670" y="356"/>
                  </a:moveTo>
                  <a:cubicBezTo>
                    <a:pt x="2630" y="237"/>
                    <a:pt x="2595" y="119"/>
                    <a:pt x="2563" y="0"/>
                  </a:cubicBezTo>
                  <a:cubicBezTo>
                    <a:pt x="0" y="1061"/>
                    <a:pt x="0" y="1061"/>
                    <a:pt x="0" y="1061"/>
                  </a:cubicBezTo>
                  <a:cubicBezTo>
                    <a:pt x="1430" y="1061"/>
                    <a:pt x="1430" y="1061"/>
                    <a:pt x="1430" y="1061"/>
                  </a:cubicBezTo>
                  <a:lnTo>
                    <a:pt x="2670" y="3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6275EA35-1048-43A3-9E1C-A6379F524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2843"/>
              <a:ext cx="286" cy="206"/>
            </a:xfrm>
            <a:custGeom>
              <a:avLst/>
              <a:gdLst>
                <a:gd name="T0" fmla="*/ 0 w 1149"/>
                <a:gd name="T1" fmla="*/ 353 h 829"/>
                <a:gd name="T2" fmla="*/ 1149 w 1149"/>
                <a:gd name="T3" fmla="*/ 829 h 829"/>
                <a:gd name="T4" fmla="*/ 1149 w 1149"/>
                <a:gd name="T5" fmla="*/ 297 h 829"/>
                <a:gd name="T6" fmla="*/ 69 w 1149"/>
                <a:gd name="T7" fmla="*/ 0 h 829"/>
                <a:gd name="T8" fmla="*/ 0 w 1149"/>
                <a:gd name="T9" fmla="*/ 353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9" h="829">
                  <a:moveTo>
                    <a:pt x="0" y="353"/>
                  </a:moveTo>
                  <a:cubicBezTo>
                    <a:pt x="1149" y="829"/>
                    <a:pt x="1149" y="829"/>
                    <a:pt x="1149" y="829"/>
                  </a:cubicBezTo>
                  <a:cubicBezTo>
                    <a:pt x="1149" y="297"/>
                    <a:pt x="1149" y="297"/>
                    <a:pt x="1149" y="297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51" y="117"/>
                    <a:pt x="27" y="235"/>
                    <a:pt x="0" y="3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D94BBA18-ECF2-48C6-AAF9-FA44E27E4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4" y="1904"/>
              <a:ext cx="392" cy="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2" name="Freeform 42">
              <a:extLst>
                <a:ext uri="{FF2B5EF4-FFF2-40B4-BE49-F238E27FC236}">
                  <a16:creationId xmlns:a16="http://schemas.microsoft.com/office/drawing/2014/main" id="{22682ABC-995D-4CF4-8E60-8A68D9D82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0"/>
              <a:ext cx="424" cy="1300"/>
            </a:xfrm>
            <a:custGeom>
              <a:avLst/>
              <a:gdLst>
                <a:gd name="T0" fmla="*/ 1062 w 1706"/>
                <a:gd name="T1" fmla="*/ 86 h 5225"/>
                <a:gd name="T2" fmla="*/ 853 w 1706"/>
                <a:gd name="T3" fmla="*/ 0 h 5225"/>
                <a:gd name="T4" fmla="*/ 644 w 1706"/>
                <a:gd name="T5" fmla="*/ 86 h 5225"/>
                <a:gd name="T6" fmla="*/ 615 w 1706"/>
                <a:gd name="T7" fmla="*/ 120 h 5225"/>
                <a:gd name="T8" fmla="*/ 0 w 1706"/>
                <a:gd name="T9" fmla="*/ 929 h 5225"/>
                <a:gd name="T10" fmla="*/ 437 w 1706"/>
                <a:gd name="T11" fmla="*/ 5225 h 5225"/>
                <a:gd name="T12" fmla="*/ 1268 w 1706"/>
                <a:gd name="T13" fmla="*/ 5225 h 5225"/>
                <a:gd name="T14" fmla="*/ 1706 w 1706"/>
                <a:gd name="T15" fmla="*/ 929 h 5225"/>
                <a:gd name="T16" fmla="*/ 1091 w 1706"/>
                <a:gd name="T17" fmla="*/ 120 h 5225"/>
                <a:gd name="T18" fmla="*/ 1062 w 1706"/>
                <a:gd name="T19" fmla="*/ 86 h 5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06" h="5225">
                  <a:moveTo>
                    <a:pt x="1062" y="86"/>
                  </a:moveTo>
                  <a:cubicBezTo>
                    <a:pt x="1004" y="29"/>
                    <a:pt x="928" y="0"/>
                    <a:pt x="853" y="0"/>
                  </a:cubicBezTo>
                  <a:cubicBezTo>
                    <a:pt x="778" y="0"/>
                    <a:pt x="702" y="29"/>
                    <a:pt x="644" y="86"/>
                  </a:cubicBezTo>
                  <a:cubicBezTo>
                    <a:pt x="633" y="97"/>
                    <a:pt x="624" y="108"/>
                    <a:pt x="615" y="120"/>
                  </a:cubicBezTo>
                  <a:cubicBezTo>
                    <a:pt x="0" y="929"/>
                    <a:pt x="0" y="929"/>
                    <a:pt x="0" y="929"/>
                  </a:cubicBezTo>
                  <a:cubicBezTo>
                    <a:pt x="437" y="5225"/>
                    <a:pt x="437" y="5225"/>
                    <a:pt x="437" y="5225"/>
                  </a:cubicBezTo>
                  <a:cubicBezTo>
                    <a:pt x="1268" y="5225"/>
                    <a:pt x="1268" y="5225"/>
                    <a:pt x="1268" y="5225"/>
                  </a:cubicBezTo>
                  <a:cubicBezTo>
                    <a:pt x="1706" y="929"/>
                    <a:pt x="1706" y="929"/>
                    <a:pt x="1706" y="929"/>
                  </a:cubicBezTo>
                  <a:cubicBezTo>
                    <a:pt x="1091" y="120"/>
                    <a:pt x="1091" y="120"/>
                    <a:pt x="1091" y="120"/>
                  </a:cubicBezTo>
                  <a:cubicBezTo>
                    <a:pt x="1082" y="108"/>
                    <a:pt x="1072" y="97"/>
                    <a:pt x="1062" y="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3" name="Freeform 43">
              <a:extLst>
                <a:ext uri="{FF2B5EF4-FFF2-40B4-BE49-F238E27FC236}">
                  <a16:creationId xmlns:a16="http://schemas.microsoft.com/office/drawing/2014/main" id="{315ADAA1-B67E-4318-ADD9-CCF3AC87C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7" y="1562"/>
              <a:ext cx="506" cy="314"/>
            </a:xfrm>
            <a:custGeom>
              <a:avLst/>
              <a:gdLst>
                <a:gd name="T0" fmla="*/ 2034 w 2034"/>
                <a:gd name="T1" fmla="*/ 496 h 1260"/>
                <a:gd name="T2" fmla="*/ 1942 w 2034"/>
                <a:gd name="T3" fmla="*/ 405 h 1260"/>
                <a:gd name="T4" fmla="*/ 1876 w 2034"/>
                <a:gd name="T5" fmla="*/ 433 h 1260"/>
                <a:gd name="T6" fmla="*/ 1594 w 2034"/>
                <a:gd name="T7" fmla="*/ 566 h 1260"/>
                <a:gd name="T8" fmla="*/ 1151 w 2034"/>
                <a:gd name="T9" fmla="*/ 185 h 1260"/>
                <a:gd name="T10" fmla="*/ 1131 w 2034"/>
                <a:gd name="T11" fmla="*/ 92 h 1260"/>
                <a:gd name="T12" fmla="*/ 1017 w 2034"/>
                <a:gd name="T13" fmla="*/ 0 h 1260"/>
                <a:gd name="T14" fmla="*/ 903 w 2034"/>
                <a:gd name="T15" fmla="*/ 92 h 1260"/>
                <a:gd name="T16" fmla="*/ 882 w 2034"/>
                <a:gd name="T17" fmla="*/ 185 h 1260"/>
                <a:gd name="T18" fmla="*/ 439 w 2034"/>
                <a:gd name="T19" fmla="*/ 566 h 1260"/>
                <a:gd name="T20" fmla="*/ 157 w 2034"/>
                <a:gd name="T21" fmla="*/ 433 h 1260"/>
                <a:gd name="T22" fmla="*/ 91 w 2034"/>
                <a:gd name="T23" fmla="*/ 405 h 1260"/>
                <a:gd name="T24" fmla="*/ 0 w 2034"/>
                <a:gd name="T25" fmla="*/ 496 h 1260"/>
                <a:gd name="T26" fmla="*/ 19 w 2034"/>
                <a:gd name="T27" fmla="*/ 552 h 1260"/>
                <a:gd name="T28" fmla="*/ 230 w 2034"/>
                <a:gd name="T29" fmla="*/ 1133 h 1260"/>
                <a:gd name="T30" fmla="*/ 229 w 2034"/>
                <a:gd name="T31" fmla="*/ 1260 h 1260"/>
                <a:gd name="T32" fmla="*/ 1804 w 2034"/>
                <a:gd name="T33" fmla="*/ 1260 h 1260"/>
                <a:gd name="T34" fmla="*/ 1804 w 2034"/>
                <a:gd name="T35" fmla="*/ 1133 h 1260"/>
                <a:gd name="T36" fmla="*/ 2014 w 2034"/>
                <a:gd name="T37" fmla="*/ 552 h 1260"/>
                <a:gd name="T38" fmla="*/ 2034 w 2034"/>
                <a:gd name="T39" fmla="*/ 496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34" h="1260">
                  <a:moveTo>
                    <a:pt x="2034" y="496"/>
                  </a:moveTo>
                  <a:cubicBezTo>
                    <a:pt x="2034" y="446"/>
                    <a:pt x="1993" y="405"/>
                    <a:pt x="1942" y="405"/>
                  </a:cubicBezTo>
                  <a:cubicBezTo>
                    <a:pt x="1917" y="405"/>
                    <a:pt x="1893" y="416"/>
                    <a:pt x="1876" y="433"/>
                  </a:cubicBezTo>
                  <a:cubicBezTo>
                    <a:pt x="1804" y="509"/>
                    <a:pt x="1707" y="566"/>
                    <a:pt x="1594" y="566"/>
                  </a:cubicBezTo>
                  <a:cubicBezTo>
                    <a:pt x="1374" y="566"/>
                    <a:pt x="1198" y="390"/>
                    <a:pt x="1151" y="185"/>
                  </a:cubicBezTo>
                  <a:cubicBezTo>
                    <a:pt x="1131" y="92"/>
                    <a:pt x="1131" y="92"/>
                    <a:pt x="1131" y="92"/>
                  </a:cubicBezTo>
                  <a:cubicBezTo>
                    <a:pt x="1120" y="39"/>
                    <a:pt x="1072" y="0"/>
                    <a:pt x="1017" y="0"/>
                  </a:cubicBezTo>
                  <a:cubicBezTo>
                    <a:pt x="961" y="0"/>
                    <a:pt x="913" y="39"/>
                    <a:pt x="903" y="92"/>
                  </a:cubicBezTo>
                  <a:cubicBezTo>
                    <a:pt x="882" y="185"/>
                    <a:pt x="882" y="185"/>
                    <a:pt x="882" y="185"/>
                  </a:cubicBezTo>
                  <a:cubicBezTo>
                    <a:pt x="835" y="390"/>
                    <a:pt x="659" y="566"/>
                    <a:pt x="439" y="566"/>
                  </a:cubicBezTo>
                  <a:cubicBezTo>
                    <a:pt x="326" y="566"/>
                    <a:pt x="230" y="509"/>
                    <a:pt x="157" y="433"/>
                  </a:cubicBezTo>
                  <a:cubicBezTo>
                    <a:pt x="140" y="416"/>
                    <a:pt x="117" y="405"/>
                    <a:pt x="91" y="405"/>
                  </a:cubicBezTo>
                  <a:cubicBezTo>
                    <a:pt x="40" y="405"/>
                    <a:pt x="0" y="446"/>
                    <a:pt x="0" y="496"/>
                  </a:cubicBezTo>
                  <a:cubicBezTo>
                    <a:pt x="0" y="518"/>
                    <a:pt x="6" y="536"/>
                    <a:pt x="19" y="552"/>
                  </a:cubicBezTo>
                  <a:cubicBezTo>
                    <a:pt x="147" y="711"/>
                    <a:pt x="230" y="913"/>
                    <a:pt x="230" y="1133"/>
                  </a:cubicBezTo>
                  <a:cubicBezTo>
                    <a:pt x="229" y="1260"/>
                    <a:pt x="229" y="1260"/>
                    <a:pt x="229" y="1260"/>
                  </a:cubicBezTo>
                  <a:cubicBezTo>
                    <a:pt x="1804" y="1260"/>
                    <a:pt x="1804" y="1260"/>
                    <a:pt x="1804" y="1260"/>
                  </a:cubicBezTo>
                  <a:cubicBezTo>
                    <a:pt x="1804" y="1133"/>
                    <a:pt x="1804" y="1133"/>
                    <a:pt x="1804" y="1133"/>
                  </a:cubicBezTo>
                  <a:cubicBezTo>
                    <a:pt x="1804" y="913"/>
                    <a:pt x="1886" y="711"/>
                    <a:pt x="2014" y="552"/>
                  </a:cubicBezTo>
                  <a:cubicBezTo>
                    <a:pt x="2027" y="536"/>
                    <a:pt x="2034" y="518"/>
                    <a:pt x="2034" y="4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4" name="Freeform 44">
              <a:extLst>
                <a:ext uri="{FF2B5EF4-FFF2-40B4-BE49-F238E27FC236}">
                  <a16:creationId xmlns:a16="http://schemas.microsoft.com/office/drawing/2014/main" id="{5CB7404B-E3B5-4B16-B5B3-7FE75C81AE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5" y="661"/>
              <a:ext cx="314" cy="639"/>
            </a:xfrm>
            <a:custGeom>
              <a:avLst/>
              <a:gdLst>
                <a:gd name="T0" fmla="*/ 0 w 314"/>
                <a:gd name="T1" fmla="*/ 639 h 639"/>
                <a:gd name="T2" fmla="*/ 124 w 314"/>
                <a:gd name="T3" fmla="*/ 639 h 639"/>
                <a:gd name="T4" fmla="*/ 314 w 314"/>
                <a:gd name="T5" fmla="*/ 181 h 639"/>
                <a:gd name="T6" fmla="*/ 176 w 314"/>
                <a:gd name="T7" fmla="*/ 0 h 639"/>
                <a:gd name="T8" fmla="*/ 0 w 314"/>
                <a:gd name="T9" fmla="*/ 639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639">
                  <a:moveTo>
                    <a:pt x="0" y="639"/>
                  </a:moveTo>
                  <a:lnTo>
                    <a:pt x="124" y="639"/>
                  </a:lnTo>
                  <a:lnTo>
                    <a:pt x="314" y="181"/>
                  </a:lnTo>
                  <a:lnTo>
                    <a:pt x="176" y="0"/>
                  </a:lnTo>
                  <a:lnTo>
                    <a:pt x="0" y="6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5" name="Freeform 45">
              <a:extLst>
                <a:ext uri="{FF2B5EF4-FFF2-40B4-BE49-F238E27FC236}">
                  <a16:creationId xmlns:a16="http://schemas.microsoft.com/office/drawing/2014/main" id="{1DE36F54-C506-4E82-8BF4-684EC279B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829"/>
              <a:ext cx="408" cy="471"/>
            </a:xfrm>
            <a:custGeom>
              <a:avLst/>
              <a:gdLst>
                <a:gd name="T0" fmla="*/ 182 w 408"/>
                <a:gd name="T1" fmla="*/ 30 h 471"/>
                <a:gd name="T2" fmla="*/ 0 w 408"/>
                <a:gd name="T3" fmla="*/ 471 h 471"/>
                <a:gd name="T4" fmla="*/ 140 w 408"/>
                <a:gd name="T5" fmla="*/ 471 h 471"/>
                <a:gd name="T6" fmla="*/ 408 w 408"/>
                <a:gd name="T7" fmla="*/ 0 h 471"/>
                <a:gd name="T8" fmla="*/ 182 w 408"/>
                <a:gd name="T9" fmla="*/ 3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471">
                  <a:moveTo>
                    <a:pt x="182" y="30"/>
                  </a:moveTo>
                  <a:lnTo>
                    <a:pt x="0" y="471"/>
                  </a:lnTo>
                  <a:lnTo>
                    <a:pt x="140" y="471"/>
                  </a:lnTo>
                  <a:lnTo>
                    <a:pt x="408" y="0"/>
                  </a:lnTo>
                  <a:lnTo>
                    <a:pt x="182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6" name="Rectangle 46">
              <a:extLst>
                <a:ext uri="{FF2B5EF4-FFF2-40B4-BE49-F238E27FC236}">
                  <a16:creationId xmlns:a16="http://schemas.microsoft.com/office/drawing/2014/main" id="{3E2B9E95-81F9-4E38-84AE-FEB1C3780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6" y="1904"/>
              <a:ext cx="392" cy="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7" name="Freeform 47">
              <a:extLst>
                <a:ext uri="{FF2B5EF4-FFF2-40B4-BE49-F238E27FC236}">
                  <a16:creationId xmlns:a16="http://schemas.microsoft.com/office/drawing/2014/main" id="{00D6F75C-72C5-4838-A295-EB9CA847F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1" y="284"/>
              <a:ext cx="355" cy="1016"/>
            </a:xfrm>
            <a:custGeom>
              <a:avLst/>
              <a:gdLst>
                <a:gd name="T0" fmla="*/ 0 w 355"/>
                <a:gd name="T1" fmla="*/ 1016 h 1016"/>
                <a:gd name="T2" fmla="*/ 167 w 355"/>
                <a:gd name="T3" fmla="*/ 1016 h 1016"/>
                <a:gd name="T4" fmla="*/ 355 w 355"/>
                <a:gd name="T5" fmla="*/ 330 h 1016"/>
                <a:gd name="T6" fmla="*/ 103 w 355"/>
                <a:gd name="T7" fmla="*/ 0 h 1016"/>
                <a:gd name="T8" fmla="*/ 0 w 355"/>
                <a:gd name="T9" fmla="*/ 1016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1016">
                  <a:moveTo>
                    <a:pt x="0" y="1016"/>
                  </a:moveTo>
                  <a:lnTo>
                    <a:pt x="167" y="1016"/>
                  </a:lnTo>
                  <a:lnTo>
                    <a:pt x="355" y="330"/>
                  </a:lnTo>
                  <a:lnTo>
                    <a:pt x="103" y="0"/>
                  </a:lnTo>
                  <a:lnTo>
                    <a:pt x="0" y="10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8" name="Freeform 48">
              <a:extLst>
                <a:ext uri="{FF2B5EF4-FFF2-40B4-BE49-F238E27FC236}">
                  <a16:creationId xmlns:a16="http://schemas.microsoft.com/office/drawing/2014/main" id="{96C2CF6D-297E-4BAB-B282-77970112F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" y="1562"/>
              <a:ext cx="506" cy="314"/>
            </a:xfrm>
            <a:custGeom>
              <a:avLst/>
              <a:gdLst>
                <a:gd name="T0" fmla="*/ 1804 w 2034"/>
                <a:gd name="T1" fmla="*/ 1133 h 1260"/>
                <a:gd name="T2" fmla="*/ 2014 w 2034"/>
                <a:gd name="T3" fmla="*/ 552 h 1260"/>
                <a:gd name="T4" fmla="*/ 2034 w 2034"/>
                <a:gd name="T5" fmla="*/ 496 h 1260"/>
                <a:gd name="T6" fmla="*/ 1942 w 2034"/>
                <a:gd name="T7" fmla="*/ 405 h 1260"/>
                <a:gd name="T8" fmla="*/ 1877 w 2034"/>
                <a:gd name="T9" fmla="*/ 433 h 1260"/>
                <a:gd name="T10" fmla="*/ 1594 w 2034"/>
                <a:gd name="T11" fmla="*/ 566 h 1260"/>
                <a:gd name="T12" fmla="*/ 1151 w 2034"/>
                <a:gd name="T13" fmla="*/ 185 h 1260"/>
                <a:gd name="T14" fmla="*/ 1131 w 2034"/>
                <a:gd name="T15" fmla="*/ 92 h 1260"/>
                <a:gd name="T16" fmla="*/ 1017 w 2034"/>
                <a:gd name="T17" fmla="*/ 0 h 1260"/>
                <a:gd name="T18" fmla="*/ 903 w 2034"/>
                <a:gd name="T19" fmla="*/ 92 h 1260"/>
                <a:gd name="T20" fmla="*/ 882 w 2034"/>
                <a:gd name="T21" fmla="*/ 185 h 1260"/>
                <a:gd name="T22" fmla="*/ 440 w 2034"/>
                <a:gd name="T23" fmla="*/ 566 h 1260"/>
                <a:gd name="T24" fmla="*/ 157 w 2034"/>
                <a:gd name="T25" fmla="*/ 433 h 1260"/>
                <a:gd name="T26" fmla="*/ 91 w 2034"/>
                <a:gd name="T27" fmla="*/ 405 h 1260"/>
                <a:gd name="T28" fmla="*/ 0 w 2034"/>
                <a:gd name="T29" fmla="*/ 496 h 1260"/>
                <a:gd name="T30" fmla="*/ 19 w 2034"/>
                <a:gd name="T31" fmla="*/ 552 h 1260"/>
                <a:gd name="T32" fmla="*/ 230 w 2034"/>
                <a:gd name="T33" fmla="*/ 1133 h 1260"/>
                <a:gd name="T34" fmla="*/ 230 w 2034"/>
                <a:gd name="T35" fmla="*/ 1260 h 1260"/>
                <a:gd name="T36" fmla="*/ 1804 w 2034"/>
                <a:gd name="T37" fmla="*/ 1260 h 1260"/>
                <a:gd name="T38" fmla="*/ 1804 w 2034"/>
                <a:gd name="T39" fmla="*/ 1133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34" h="1260">
                  <a:moveTo>
                    <a:pt x="1804" y="1133"/>
                  </a:moveTo>
                  <a:cubicBezTo>
                    <a:pt x="1804" y="913"/>
                    <a:pt x="1886" y="711"/>
                    <a:pt x="2014" y="552"/>
                  </a:cubicBezTo>
                  <a:cubicBezTo>
                    <a:pt x="2027" y="536"/>
                    <a:pt x="2034" y="518"/>
                    <a:pt x="2034" y="496"/>
                  </a:cubicBezTo>
                  <a:cubicBezTo>
                    <a:pt x="2034" y="446"/>
                    <a:pt x="1993" y="405"/>
                    <a:pt x="1942" y="405"/>
                  </a:cubicBezTo>
                  <a:cubicBezTo>
                    <a:pt x="1917" y="405"/>
                    <a:pt x="1893" y="416"/>
                    <a:pt x="1877" y="433"/>
                  </a:cubicBezTo>
                  <a:cubicBezTo>
                    <a:pt x="1804" y="509"/>
                    <a:pt x="1707" y="566"/>
                    <a:pt x="1594" y="566"/>
                  </a:cubicBezTo>
                  <a:cubicBezTo>
                    <a:pt x="1375" y="566"/>
                    <a:pt x="1198" y="390"/>
                    <a:pt x="1151" y="185"/>
                  </a:cubicBezTo>
                  <a:cubicBezTo>
                    <a:pt x="1131" y="92"/>
                    <a:pt x="1131" y="92"/>
                    <a:pt x="1131" y="92"/>
                  </a:cubicBezTo>
                  <a:cubicBezTo>
                    <a:pt x="1120" y="39"/>
                    <a:pt x="1072" y="0"/>
                    <a:pt x="1017" y="0"/>
                  </a:cubicBezTo>
                  <a:cubicBezTo>
                    <a:pt x="961" y="0"/>
                    <a:pt x="913" y="39"/>
                    <a:pt x="903" y="92"/>
                  </a:cubicBezTo>
                  <a:cubicBezTo>
                    <a:pt x="882" y="185"/>
                    <a:pt x="882" y="185"/>
                    <a:pt x="882" y="185"/>
                  </a:cubicBezTo>
                  <a:cubicBezTo>
                    <a:pt x="836" y="390"/>
                    <a:pt x="659" y="566"/>
                    <a:pt x="440" y="566"/>
                  </a:cubicBezTo>
                  <a:cubicBezTo>
                    <a:pt x="327" y="566"/>
                    <a:pt x="230" y="509"/>
                    <a:pt x="157" y="433"/>
                  </a:cubicBezTo>
                  <a:cubicBezTo>
                    <a:pt x="140" y="416"/>
                    <a:pt x="117" y="405"/>
                    <a:pt x="91" y="405"/>
                  </a:cubicBezTo>
                  <a:cubicBezTo>
                    <a:pt x="41" y="405"/>
                    <a:pt x="0" y="446"/>
                    <a:pt x="0" y="496"/>
                  </a:cubicBezTo>
                  <a:cubicBezTo>
                    <a:pt x="0" y="518"/>
                    <a:pt x="7" y="536"/>
                    <a:pt x="19" y="552"/>
                  </a:cubicBezTo>
                  <a:cubicBezTo>
                    <a:pt x="148" y="711"/>
                    <a:pt x="230" y="913"/>
                    <a:pt x="230" y="1133"/>
                  </a:cubicBezTo>
                  <a:cubicBezTo>
                    <a:pt x="230" y="1260"/>
                    <a:pt x="230" y="1260"/>
                    <a:pt x="230" y="1260"/>
                  </a:cubicBezTo>
                  <a:cubicBezTo>
                    <a:pt x="1804" y="1260"/>
                    <a:pt x="1804" y="1260"/>
                    <a:pt x="1804" y="1260"/>
                  </a:cubicBezTo>
                  <a:lnTo>
                    <a:pt x="1804" y="1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</p:grpSp>
      <p:pic>
        <p:nvPicPr>
          <p:cNvPr id="59" name="Picture 58">
            <a:extLst>
              <a:ext uri="{FF2B5EF4-FFF2-40B4-BE49-F238E27FC236}">
                <a16:creationId xmlns:a16="http://schemas.microsoft.com/office/drawing/2014/main" id="{F5EE2785-2238-41F7-87DB-6C273C995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720000"/>
            <a:ext cx="2499365" cy="108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6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9333" y="1875367"/>
            <a:ext cx="4656667" cy="38586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7333" y="1875367"/>
            <a:ext cx="4656667" cy="38586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FEC-5BAA-46CE-93A6-50B4CA581F2C}" type="datetimeFigureOut">
              <a:rPr lang="en-GB" smtClean="0"/>
              <a:t>05/06/2025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062E-DFB4-4620-AD6C-74948ABE99B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5415860B-277B-4EE0-BE9D-49B8717E766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44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837BC525-6438-4B5C-89DB-05F392380D9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56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5B006D39-BC04-4AF2-9819-E2873A20AB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68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</p:spTree>
    <p:extLst>
      <p:ext uri="{BB962C8B-B14F-4D97-AF65-F5344CB8AC3E}">
        <p14:creationId xmlns:p14="http://schemas.microsoft.com/office/powerpoint/2010/main" val="19347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FEC-5BAA-46CE-93A6-50B4CA581F2C}" type="datetimeFigureOut">
              <a:rPr lang="en-GB" smtClean="0"/>
              <a:t>05/06/2025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062E-DFB4-4620-AD6C-74948ABE99BE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8D72C90A-FC6D-4AAA-AE4E-DF27F92B8DF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44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40BA8F43-43A0-4B1D-99AE-8C2D86FF253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56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24A1DF2C-94B3-461D-A819-FD71635ECC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68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</p:spTree>
    <p:extLst>
      <p:ext uri="{BB962C8B-B14F-4D97-AF65-F5344CB8AC3E}">
        <p14:creationId xmlns:p14="http://schemas.microsoft.com/office/powerpoint/2010/main" val="3885245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FEC-5BAA-46CE-93A6-50B4CA581F2C}" type="datetimeFigureOut">
              <a:rPr lang="en-GB" smtClean="0"/>
              <a:t>05/06/2025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062E-DFB4-4620-AD6C-74948ABE99B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F9A04A2F-1EDA-474C-951D-6C9BCDDFB4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44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DC81EF3F-7AF9-4046-A17D-9382BC7B54E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56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D19E8FA8-9BFF-410D-B461-339F87B54AE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68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</p:spTree>
    <p:extLst>
      <p:ext uri="{BB962C8B-B14F-4D97-AF65-F5344CB8AC3E}">
        <p14:creationId xmlns:p14="http://schemas.microsoft.com/office/powerpoint/2010/main" val="325104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Alt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720000" y="3086401"/>
            <a:ext cx="9144000" cy="863050"/>
          </a:xfrm>
        </p:spPr>
        <p:txBody>
          <a:bodyPr anchor="t"/>
          <a:lstStyle>
            <a:lvl1pPr algn="l">
              <a:defRPr sz="56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720000" y="4014916"/>
            <a:ext cx="9144000" cy="1719134"/>
          </a:xfrm>
        </p:spPr>
        <p:txBody>
          <a:bodyPr/>
          <a:lstStyle>
            <a:lvl1pPr marL="0" indent="0" algn="l">
              <a:buNone/>
              <a:defRPr sz="4267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DF95655-6DB7-457B-A0E7-844B3BBDD7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white">
          <a:xfrm>
            <a:off x="720000" y="6000001"/>
            <a:ext cx="9144000" cy="554599"/>
          </a:xfrm>
        </p:spPr>
        <p:txBody>
          <a:bodyPr/>
          <a:lstStyle>
            <a:lvl1pPr>
              <a:defRPr sz="3467">
                <a:solidFill>
                  <a:schemeClr val="bg1"/>
                </a:solidFill>
              </a:defRPr>
            </a:lvl1pPr>
            <a:lvl2pPr>
              <a:defRPr sz="3467"/>
            </a:lvl2pPr>
            <a:lvl3pPr>
              <a:defRPr sz="3467"/>
            </a:lvl3pPr>
            <a:lvl4pPr>
              <a:defRPr sz="3467"/>
            </a:lvl4pPr>
            <a:lvl5pPr>
              <a:defRPr sz="3467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B6EB0D-2946-4AA9-A27E-EEFDB41913AE}"/>
              </a:ext>
            </a:extLst>
          </p:cNvPr>
          <p:cNvSpPr/>
          <p:nvPr userDrawn="1"/>
        </p:nvSpPr>
        <p:spPr bwMode="white">
          <a:xfrm>
            <a:off x="0" y="0"/>
            <a:ext cx="12192000" cy="252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3C6C71B-484F-4F58-B724-FE67451F757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710400" y="720000"/>
            <a:ext cx="2304000" cy="11040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7B1535D7-C482-495C-AA47-7D40A9F569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500726" y="720000"/>
            <a:ext cx="2304000" cy="11040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F95C310D-B4E8-494B-9BCC-C4C73C71B48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91052" y="720000"/>
            <a:ext cx="2304000" cy="11040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CD1D5359-68DD-4A0B-9362-69B724AA4D3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123200" y="2573389"/>
            <a:ext cx="5068800" cy="4284611"/>
            <a:chOff x="1167" y="0"/>
            <a:chExt cx="3833" cy="3240"/>
          </a:xfrm>
          <a:solidFill>
            <a:schemeClr val="bg1">
              <a:alpha val="10000"/>
            </a:schemeClr>
          </a:solidFill>
        </p:grpSpPr>
        <p:sp>
          <p:nvSpPr>
            <p:cNvPr id="15" name="Oval 5">
              <a:extLst>
                <a:ext uri="{FF2B5EF4-FFF2-40B4-BE49-F238E27FC236}">
                  <a16:creationId xmlns:a16="http://schemas.microsoft.com/office/drawing/2014/main" id="{E9C73D95-08AC-4E54-BBD6-3ECD60321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1452"/>
              <a:ext cx="66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6" name="Oval 6">
              <a:extLst>
                <a:ext uri="{FF2B5EF4-FFF2-40B4-BE49-F238E27FC236}">
                  <a16:creationId xmlns:a16="http://schemas.microsoft.com/office/drawing/2014/main" id="{AFD752B5-1A57-47EE-9660-560EED122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7" y="1452"/>
              <a:ext cx="66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7" name="Oval 7">
              <a:extLst>
                <a:ext uri="{FF2B5EF4-FFF2-40B4-BE49-F238E27FC236}">
                  <a16:creationId xmlns:a16="http://schemas.microsoft.com/office/drawing/2014/main" id="{28D786C4-EAEA-41DA-924F-30C4CC1A1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2" y="1452"/>
              <a:ext cx="65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8" name="Oval 8">
              <a:extLst>
                <a:ext uri="{FF2B5EF4-FFF2-40B4-BE49-F238E27FC236}">
                  <a16:creationId xmlns:a16="http://schemas.microsoft.com/office/drawing/2014/main" id="{1DE4135E-DBB1-41E3-A892-24B77705D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8" y="1573"/>
              <a:ext cx="65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9" name="Oval 9">
              <a:extLst>
                <a:ext uri="{FF2B5EF4-FFF2-40B4-BE49-F238E27FC236}">
                  <a16:creationId xmlns:a16="http://schemas.microsoft.com/office/drawing/2014/main" id="{428DEBB6-E443-4207-AED3-5692BEF22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573"/>
              <a:ext cx="65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0" name="Oval 10">
              <a:extLst>
                <a:ext uri="{FF2B5EF4-FFF2-40B4-BE49-F238E27FC236}">
                  <a16:creationId xmlns:a16="http://schemas.microsoft.com/office/drawing/2014/main" id="{5D9BA96C-C65D-49D0-99B2-F2547D0E2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3" y="1573"/>
              <a:ext cx="66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1" name="Oval 11">
              <a:extLst>
                <a:ext uri="{FF2B5EF4-FFF2-40B4-BE49-F238E27FC236}">
                  <a16:creationId xmlns:a16="http://schemas.microsoft.com/office/drawing/2014/main" id="{F2B42257-7838-4F50-BD61-E3C3F550A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1" y="1573"/>
              <a:ext cx="66" cy="6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3CCACDB0-3FB5-4B00-AD0B-B00F48FF3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721"/>
              <a:ext cx="778" cy="936"/>
            </a:xfrm>
            <a:custGeom>
              <a:avLst/>
              <a:gdLst>
                <a:gd name="T0" fmla="*/ 3103 w 3129"/>
                <a:gd name="T1" fmla="*/ 3761 h 3761"/>
                <a:gd name="T2" fmla="*/ 3129 w 3129"/>
                <a:gd name="T3" fmla="*/ 2327 h 3761"/>
                <a:gd name="T4" fmla="*/ 1346 w 3129"/>
                <a:gd name="T5" fmla="*/ 140 h 3761"/>
                <a:gd name="T6" fmla="*/ 339 w 3129"/>
                <a:gd name="T7" fmla="*/ 3 h 3761"/>
                <a:gd name="T8" fmla="*/ 295 w 3129"/>
                <a:gd name="T9" fmla="*/ 0 h 3761"/>
                <a:gd name="T10" fmla="*/ 86 w 3129"/>
                <a:gd name="T11" fmla="*/ 87 h 3761"/>
                <a:gd name="T12" fmla="*/ 0 w 3129"/>
                <a:gd name="T13" fmla="*/ 295 h 3761"/>
                <a:gd name="T14" fmla="*/ 3 w 3129"/>
                <a:gd name="T15" fmla="*/ 340 h 3761"/>
                <a:gd name="T16" fmla="*/ 140 w 3129"/>
                <a:gd name="T17" fmla="*/ 1346 h 3761"/>
                <a:gd name="T18" fmla="*/ 3103 w 3129"/>
                <a:gd name="T19" fmla="*/ 3761 h 3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29" h="3761">
                  <a:moveTo>
                    <a:pt x="3103" y="3761"/>
                  </a:moveTo>
                  <a:cubicBezTo>
                    <a:pt x="3129" y="2327"/>
                    <a:pt x="3129" y="2327"/>
                    <a:pt x="3129" y="2327"/>
                  </a:cubicBezTo>
                  <a:cubicBezTo>
                    <a:pt x="1346" y="140"/>
                    <a:pt x="1346" y="140"/>
                    <a:pt x="1346" y="140"/>
                  </a:cubicBezTo>
                  <a:cubicBezTo>
                    <a:pt x="339" y="3"/>
                    <a:pt x="339" y="3"/>
                    <a:pt x="339" y="3"/>
                  </a:cubicBezTo>
                  <a:cubicBezTo>
                    <a:pt x="325" y="1"/>
                    <a:pt x="310" y="0"/>
                    <a:pt x="295" y="0"/>
                  </a:cubicBezTo>
                  <a:cubicBezTo>
                    <a:pt x="214" y="0"/>
                    <a:pt x="139" y="33"/>
                    <a:pt x="86" y="87"/>
                  </a:cubicBezTo>
                  <a:cubicBezTo>
                    <a:pt x="33" y="140"/>
                    <a:pt x="0" y="214"/>
                    <a:pt x="0" y="295"/>
                  </a:cubicBezTo>
                  <a:cubicBezTo>
                    <a:pt x="0" y="310"/>
                    <a:pt x="1" y="325"/>
                    <a:pt x="3" y="340"/>
                  </a:cubicBezTo>
                  <a:cubicBezTo>
                    <a:pt x="140" y="1346"/>
                    <a:pt x="140" y="1346"/>
                    <a:pt x="140" y="1346"/>
                  </a:cubicBezTo>
                  <a:lnTo>
                    <a:pt x="3103" y="37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4AF1122F-C425-4384-A49D-C8675CAAB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0" y="2032"/>
              <a:ext cx="1204" cy="374"/>
            </a:xfrm>
            <a:custGeom>
              <a:avLst/>
              <a:gdLst>
                <a:gd name="T0" fmla="*/ 0 w 4838"/>
                <a:gd name="T1" fmla="*/ 1010 h 1501"/>
                <a:gd name="T2" fmla="*/ 4838 w 4838"/>
                <a:gd name="T3" fmla="*/ 1501 h 1501"/>
                <a:gd name="T4" fmla="*/ 4832 w 4838"/>
                <a:gd name="T5" fmla="*/ 962 h 1501"/>
                <a:gd name="T6" fmla="*/ 1328 w 4838"/>
                <a:gd name="T7" fmla="*/ 0 h 1501"/>
                <a:gd name="T8" fmla="*/ 0 w 4838"/>
                <a:gd name="T9" fmla="*/ 1010 h 1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8" h="1501">
                  <a:moveTo>
                    <a:pt x="0" y="1010"/>
                  </a:moveTo>
                  <a:cubicBezTo>
                    <a:pt x="4838" y="1501"/>
                    <a:pt x="4838" y="1501"/>
                    <a:pt x="4838" y="1501"/>
                  </a:cubicBezTo>
                  <a:cubicBezTo>
                    <a:pt x="4836" y="1325"/>
                    <a:pt x="4834" y="1134"/>
                    <a:pt x="4832" y="962"/>
                  </a:cubicBezTo>
                  <a:cubicBezTo>
                    <a:pt x="1328" y="0"/>
                    <a:pt x="1328" y="0"/>
                    <a:pt x="1328" y="0"/>
                  </a:cubicBezTo>
                  <a:lnTo>
                    <a:pt x="0" y="10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02672191-97E7-416C-AD4C-C732FFF35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6" y="2976"/>
              <a:ext cx="324" cy="264"/>
            </a:xfrm>
            <a:custGeom>
              <a:avLst/>
              <a:gdLst>
                <a:gd name="T0" fmla="*/ 0 w 1301"/>
                <a:gd name="T1" fmla="*/ 356 h 1061"/>
                <a:gd name="T2" fmla="*/ 1240 w 1301"/>
                <a:gd name="T3" fmla="*/ 1061 h 1061"/>
                <a:gd name="T4" fmla="*/ 1301 w 1301"/>
                <a:gd name="T5" fmla="*/ 1061 h 1061"/>
                <a:gd name="T6" fmla="*/ 1301 w 1301"/>
                <a:gd name="T7" fmla="*/ 494 h 1061"/>
                <a:gd name="T8" fmla="*/ 107 w 1301"/>
                <a:gd name="T9" fmla="*/ 0 h 1061"/>
                <a:gd name="T10" fmla="*/ 0 w 1301"/>
                <a:gd name="T11" fmla="*/ 356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1" h="1061">
                  <a:moveTo>
                    <a:pt x="0" y="356"/>
                  </a:moveTo>
                  <a:cubicBezTo>
                    <a:pt x="1240" y="1061"/>
                    <a:pt x="1240" y="1061"/>
                    <a:pt x="1240" y="1061"/>
                  </a:cubicBezTo>
                  <a:cubicBezTo>
                    <a:pt x="1301" y="1061"/>
                    <a:pt x="1301" y="1061"/>
                    <a:pt x="1301" y="1061"/>
                  </a:cubicBezTo>
                  <a:cubicBezTo>
                    <a:pt x="1301" y="494"/>
                    <a:pt x="1301" y="494"/>
                    <a:pt x="1301" y="494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76" y="119"/>
                    <a:pt x="40" y="238"/>
                    <a:pt x="0" y="3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79FA578E-C3E2-4914-92DC-752790E0AD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1" y="2152"/>
              <a:ext cx="2002" cy="229"/>
            </a:xfrm>
            <a:custGeom>
              <a:avLst/>
              <a:gdLst>
                <a:gd name="T0" fmla="*/ 3 w 8050"/>
                <a:gd name="T1" fmla="*/ 351 h 922"/>
                <a:gd name="T2" fmla="*/ 3 w 8050"/>
                <a:gd name="T3" fmla="*/ 351 h 922"/>
                <a:gd name="T4" fmla="*/ 1009 w 8050"/>
                <a:gd name="T5" fmla="*/ 637 h 922"/>
                <a:gd name="T6" fmla="*/ 2014 w 8050"/>
                <a:gd name="T7" fmla="*/ 922 h 922"/>
                <a:gd name="T8" fmla="*/ 3020 w 8050"/>
                <a:gd name="T9" fmla="*/ 637 h 922"/>
                <a:gd name="T10" fmla="*/ 4025 w 8050"/>
                <a:gd name="T11" fmla="*/ 351 h 922"/>
                <a:gd name="T12" fmla="*/ 5031 w 8050"/>
                <a:gd name="T13" fmla="*/ 637 h 922"/>
                <a:gd name="T14" fmla="*/ 6036 w 8050"/>
                <a:gd name="T15" fmla="*/ 922 h 922"/>
                <a:gd name="T16" fmla="*/ 7042 w 8050"/>
                <a:gd name="T17" fmla="*/ 637 h 922"/>
                <a:gd name="T18" fmla="*/ 8047 w 8050"/>
                <a:gd name="T19" fmla="*/ 351 h 922"/>
                <a:gd name="T20" fmla="*/ 8050 w 8050"/>
                <a:gd name="T21" fmla="*/ 0 h 922"/>
                <a:gd name="T22" fmla="*/ 0 w 8050"/>
                <a:gd name="T23" fmla="*/ 0 h 922"/>
                <a:gd name="T24" fmla="*/ 3 w 8050"/>
                <a:gd name="T25" fmla="*/ 351 h 9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50" h="922">
                  <a:moveTo>
                    <a:pt x="3" y="351"/>
                  </a:moveTo>
                  <a:cubicBezTo>
                    <a:pt x="3" y="351"/>
                    <a:pt x="3" y="351"/>
                    <a:pt x="3" y="351"/>
                  </a:cubicBezTo>
                  <a:cubicBezTo>
                    <a:pt x="392" y="351"/>
                    <a:pt x="777" y="537"/>
                    <a:pt x="1009" y="637"/>
                  </a:cubicBezTo>
                  <a:cubicBezTo>
                    <a:pt x="1241" y="737"/>
                    <a:pt x="1626" y="922"/>
                    <a:pt x="2014" y="922"/>
                  </a:cubicBezTo>
                  <a:cubicBezTo>
                    <a:pt x="2402" y="922"/>
                    <a:pt x="2788" y="737"/>
                    <a:pt x="3020" y="637"/>
                  </a:cubicBezTo>
                  <a:cubicBezTo>
                    <a:pt x="3252" y="537"/>
                    <a:pt x="3637" y="352"/>
                    <a:pt x="4025" y="351"/>
                  </a:cubicBezTo>
                  <a:cubicBezTo>
                    <a:pt x="4413" y="351"/>
                    <a:pt x="4799" y="537"/>
                    <a:pt x="5031" y="637"/>
                  </a:cubicBezTo>
                  <a:cubicBezTo>
                    <a:pt x="5263" y="737"/>
                    <a:pt x="5648" y="922"/>
                    <a:pt x="6036" y="922"/>
                  </a:cubicBezTo>
                  <a:cubicBezTo>
                    <a:pt x="6425" y="922"/>
                    <a:pt x="6810" y="737"/>
                    <a:pt x="7042" y="637"/>
                  </a:cubicBezTo>
                  <a:cubicBezTo>
                    <a:pt x="7273" y="537"/>
                    <a:pt x="7659" y="351"/>
                    <a:pt x="8047" y="351"/>
                  </a:cubicBezTo>
                  <a:cubicBezTo>
                    <a:pt x="8048" y="206"/>
                    <a:pt x="8049" y="81"/>
                    <a:pt x="805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" y="3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C6186B9D-CA52-4333-BD37-C7AB2E8AB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" y="1859"/>
              <a:ext cx="825" cy="365"/>
            </a:xfrm>
            <a:custGeom>
              <a:avLst/>
              <a:gdLst>
                <a:gd name="T0" fmla="*/ 3318 w 3318"/>
                <a:gd name="T1" fmla="*/ 1466 h 1466"/>
                <a:gd name="T2" fmla="*/ 3314 w 3318"/>
                <a:gd name="T3" fmla="*/ 1078 h 1466"/>
                <a:gd name="T4" fmla="*/ 3314 w 3318"/>
                <a:gd name="T5" fmla="*/ 1072 h 1466"/>
                <a:gd name="T6" fmla="*/ 729 w 3318"/>
                <a:gd name="T7" fmla="*/ 0 h 1466"/>
                <a:gd name="T8" fmla="*/ 0 w 3318"/>
                <a:gd name="T9" fmla="*/ 555 h 1466"/>
                <a:gd name="T10" fmla="*/ 3318 w 3318"/>
                <a:gd name="T11" fmla="*/ 1466 h 1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18" h="1466">
                  <a:moveTo>
                    <a:pt x="3318" y="1466"/>
                  </a:moveTo>
                  <a:cubicBezTo>
                    <a:pt x="3315" y="1241"/>
                    <a:pt x="3314" y="1078"/>
                    <a:pt x="3314" y="1078"/>
                  </a:cubicBezTo>
                  <a:cubicBezTo>
                    <a:pt x="3314" y="1072"/>
                    <a:pt x="3314" y="1072"/>
                    <a:pt x="3314" y="1072"/>
                  </a:cubicBezTo>
                  <a:cubicBezTo>
                    <a:pt x="729" y="0"/>
                    <a:pt x="729" y="0"/>
                    <a:pt x="729" y="0"/>
                  </a:cubicBezTo>
                  <a:cubicBezTo>
                    <a:pt x="0" y="555"/>
                    <a:pt x="0" y="555"/>
                    <a:pt x="0" y="555"/>
                  </a:cubicBezTo>
                  <a:lnTo>
                    <a:pt x="3318" y="14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602A968D-F96F-4629-BC01-2A7A4A0D7C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" y="1591"/>
              <a:ext cx="659" cy="485"/>
            </a:xfrm>
            <a:custGeom>
              <a:avLst/>
              <a:gdLst>
                <a:gd name="T0" fmla="*/ 0 w 659"/>
                <a:gd name="T1" fmla="*/ 0 h 485"/>
                <a:gd name="T2" fmla="*/ 30 w 659"/>
                <a:gd name="T3" fmla="*/ 226 h 485"/>
                <a:gd name="T4" fmla="*/ 657 w 659"/>
                <a:gd name="T5" fmla="*/ 485 h 485"/>
                <a:gd name="T6" fmla="*/ 659 w 659"/>
                <a:gd name="T7" fmla="*/ 375 h 485"/>
                <a:gd name="T8" fmla="*/ 0 w 659"/>
                <a:gd name="T9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9" h="485">
                  <a:moveTo>
                    <a:pt x="0" y="0"/>
                  </a:moveTo>
                  <a:lnTo>
                    <a:pt x="30" y="226"/>
                  </a:lnTo>
                  <a:lnTo>
                    <a:pt x="657" y="485"/>
                  </a:lnTo>
                  <a:lnTo>
                    <a:pt x="659" y="3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E705C4BF-AD57-4E22-B759-55FCC20B6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0" y="2666"/>
              <a:ext cx="1216" cy="374"/>
            </a:xfrm>
            <a:custGeom>
              <a:avLst/>
              <a:gdLst>
                <a:gd name="T0" fmla="*/ 1328 w 4887"/>
                <a:gd name="T1" fmla="*/ 1503 h 1503"/>
                <a:gd name="T2" fmla="*/ 4887 w 4887"/>
                <a:gd name="T3" fmla="*/ 527 h 1503"/>
                <a:gd name="T4" fmla="*/ 4850 w 4887"/>
                <a:gd name="T5" fmla="*/ 0 h 1503"/>
                <a:gd name="T6" fmla="*/ 0 w 4887"/>
                <a:gd name="T7" fmla="*/ 493 h 1503"/>
                <a:gd name="T8" fmla="*/ 1328 w 4887"/>
                <a:gd name="T9" fmla="*/ 1503 h 1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7" h="1503">
                  <a:moveTo>
                    <a:pt x="1328" y="1503"/>
                  </a:moveTo>
                  <a:cubicBezTo>
                    <a:pt x="4887" y="527"/>
                    <a:pt x="4887" y="527"/>
                    <a:pt x="4887" y="527"/>
                  </a:cubicBezTo>
                  <a:cubicBezTo>
                    <a:pt x="4865" y="350"/>
                    <a:pt x="4853" y="175"/>
                    <a:pt x="4850" y="0"/>
                  </a:cubicBezTo>
                  <a:cubicBezTo>
                    <a:pt x="0" y="493"/>
                    <a:pt x="0" y="493"/>
                    <a:pt x="0" y="493"/>
                  </a:cubicBezTo>
                  <a:lnTo>
                    <a:pt x="1328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6CDDDE41-1D0E-4379-9F3A-94079E73BA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5" y="3108"/>
              <a:ext cx="287" cy="132"/>
            </a:xfrm>
            <a:custGeom>
              <a:avLst/>
              <a:gdLst>
                <a:gd name="T0" fmla="*/ 0 w 1154"/>
                <a:gd name="T1" fmla="*/ 529 h 529"/>
                <a:gd name="T2" fmla="*/ 1154 w 1154"/>
                <a:gd name="T3" fmla="*/ 529 h 529"/>
                <a:gd name="T4" fmla="*/ 225 w 1154"/>
                <a:gd name="T5" fmla="*/ 0 h 529"/>
                <a:gd name="T6" fmla="*/ 0 w 1154"/>
                <a:gd name="T7" fmla="*/ 529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4" h="529">
                  <a:moveTo>
                    <a:pt x="0" y="529"/>
                  </a:moveTo>
                  <a:cubicBezTo>
                    <a:pt x="1154" y="529"/>
                    <a:pt x="1154" y="529"/>
                    <a:pt x="1154" y="529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159" y="179"/>
                    <a:pt x="84" y="355"/>
                    <a:pt x="0" y="5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052BD4C4-6015-4644-B4A3-BF84C363B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" y="1122"/>
              <a:ext cx="728" cy="792"/>
            </a:xfrm>
            <a:custGeom>
              <a:avLst/>
              <a:gdLst>
                <a:gd name="T0" fmla="*/ 728 w 728"/>
                <a:gd name="T1" fmla="*/ 593 h 792"/>
                <a:gd name="T2" fmla="*/ 0 w 728"/>
                <a:gd name="T3" fmla="*/ 0 h 792"/>
                <a:gd name="T4" fmla="*/ 56 w 728"/>
                <a:gd name="T5" fmla="*/ 412 h 792"/>
                <a:gd name="T6" fmla="*/ 724 w 728"/>
                <a:gd name="T7" fmla="*/ 792 h 792"/>
                <a:gd name="T8" fmla="*/ 728 w 728"/>
                <a:gd name="T9" fmla="*/ 593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8" h="792">
                  <a:moveTo>
                    <a:pt x="728" y="593"/>
                  </a:moveTo>
                  <a:lnTo>
                    <a:pt x="0" y="0"/>
                  </a:lnTo>
                  <a:lnTo>
                    <a:pt x="56" y="412"/>
                  </a:lnTo>
                  <a:lnTo>
                    <a:pt x="724" y="792"/>
                  </a:lnTo>
                  <a:lnTo>
                    <a:pt x="728" y="5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77339760-EB20-4215-8C8F-51B034626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0" y="1824"/>
              <a:ext cx="250" cy="252"/>
            </a:xfrm>
            <a:custGeom>
              <a:avLst/>
              <a:gdLst>
                <a:gd name="T0" fmla="*/ 250 w 250"/>
                <a:gd name="T1" fmla="*/ 149 h 252"/>
                <a:gd name="T2" fmla="*/ 250 w 250"/>
                <a:gd name="T3" fmla="*/ 0 h 252"/>
                <a:gd name="T4" fmla="*/ 0 w 250"/>
                <a:gd name="T5" fmla="*/ 142 h 252"/>
                <a:gd name="T6" fmla="*/ 2 w 250"/>
                <a:gd name="T7" fmla="*/ 252 h 252"/>
                <a:gd name="T8" fmla="*/ 250 w 250"/>
                <a:gd name="T9" fmla="*/ 14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52">
                  <a:moveTo>
                    <a:pt x="250" y="149"/>
                  </a:moveTo>
                  <a:lnTo>
                    <a:pt x="250" y="0"/>
                  </a:lnTo>
                  <a:lnTo>
                    <a:pt x="0" y="142"/>
                  </a:lnTo>
                  <a:lnTo>
                    <a:pt x="2" y="252"/>
                  </a:lnTo>
                  <a:lnTo>
                    <a:pt x="250" y="1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AF5697FF-86DD-455A-B521-A472D273D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" y="2843"/>
              <a:ext cx="863" cy="370"/>
            </a:xfrm>
            <a:custGeom>
              <a:avLst/>
              <a:gdLst>
                <a:gd name="T0" fmla="*/ 3469 w 3469"/>
                <a:gd name="T1" fmla="*/ 354 h 1489"/>
                <a:gd name="T2" fmla="*/ 3400 w 3469"/>
                <a:gd name="T3" fmla="*/ 0 h 1489"/>
                <a:gd name="T4" fmla="*/ 0 w 3469"/>
                <a:gd name="T5" fmla="*/ 934 h 1489"/>
                <a:gd name="T6" fmla="*/ 729 w 3469"/>
                <a:gd name="T7" fmla="*/ 1489 h 1489"/>
                <a:gd name="T8" fmla="*/ 3469 w 3469"/>
                <a:gd name="T9" fmla="*/ 354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9" h="1489">
                  <a:moveTo>
                    <a:pt x="3469" y="354"/>
                  </a:moveTo>
                  <a:cubicBezTo>
                    <a:pt x="3442" y="236"/>
                    <a:pt x="3419" y="118"/>
                    <a:pt x="3400" y="0"/>
                  </a:cubicBezTo>
                  <a:cubicBezTo>
                    <a:pt x="0" y="934"/>
                    <a:pt x="0" y="934"/>
                    <a:pt x="0" y="934"/>
                  </a:cubicBezTo>
                  <a:cubicBezTo>
                    <a:pt x="729" y="1489"/>
                    <a:pt x="729" y="1489"/>
                    <a:pt x="729" y="1489"/>
                  </a:cubicBezTo>
                  <a:lnTo>
                    <a:pt x="3469" y="3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7F43B859-D6F9-47F3-B2D3-27B6D0E9B3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" y="2608"/>
              <a:ext cx="1994" cy="484"/>
            </a:xfrm>
            <a:custGeom>
              <a:avLst/>
              <a:gdLst>
                <a:gd name="T0" fmla="*/ 1996 w 8014"/>
                <a:gd name="T1" fmla="*/ 1944 h 1944"/>
                <a:gd name="T2" fmla="*/ 3002 w 8014"/>
                <a:gd name="T3" fmla="*/ 1658 h 1944"/>
                <a:gd name="T4" fmla="*/ 4007 w 8014"/>
                <a:gd name="T5" fmla="*/ 1373 h 1944"/>
                <a:gd name="T6" fmla="*/ 5013 w 8014"/>
                <a:gd name="T7" fmla="*/ 1658 h 1944"/>
                <a:gd name="T8" fmla="*/ 6018 w 8014"/>
                <a:gd name="T9" fmla="*/ 1944 h 1944"/>
                <a:gd name="T10" fmla="*/ 7024 w 8014"/>
                <a:gd name="T11" fmla="*/ 1658 h 1944"/>
                <a:gd name="T12" fmla="*/ 7850 w 8014"/>
                <a:gd name="T13" fmla="*/ 1385 h 1944"/>
                <a:gd name="T14" fmla="*/ 8011 w 8014"/>
                <a:gd name="T15" fmla="*/ 199 h 1944"/>
                <a:gd name="T16" fmla="*/ 8014 w 8014"/>
                <a:gd name="T17" fmla="*/ 1 h 1944"/>
                <a:gd name="T18" fmla="*/ 7024 w 8014"/>
                <a:gd name="T19" fmla="*/ 286 h 1944"/>
                <a:gd name="T20" fmla="*/ 6018 w 8014"/>
                <a:gd name="T21" fmla="*/ 572 h 1944"/>
                <a:gd name="T22" fmla="*/ 5013 w 8014"/>
                <a:gd name="T23" fmla="*/ 286 h 1944"/>
                <a:gd name="T24" fmla="*/ 4007 w 8014"/>
                <a:gd name="T25" fmla="*/ 1 h 1944"/>
                <a:gd name="T26" fmla="*/ 3002 w 8014"/>
                <a:gd name="T27" fmla="*/ 286 h 1944"/>
                <a:gd name="T28" fmla="*/ 1996 w 8014"/>
                <a:gd name="T29" fmla="*/ 572 h 1944"/>
                <a:gd name="T30" fmla="*/ 991 w 8014"/>
                <a:gd name="T31" fmla="*/ 286 h 1944"/>
                <a:gd name="T32" fmla="*/ 0 w 8014"/>
                <a:gd name="T33" fmla="*/ 1 h 1944"/>
                <a:gd name="T34" fmla="*/ 2 w 8014"/>
                <a:gd name="T35" fmla="*/ 199 h 1944"/>
                <a:gd name="T36" fmla="*/ 164 w 8014"/>
                <a:gd name="T37" fmla="*/ 1385 h 1944"/>
                <a:gd name="T38" fmla="*/ 991 w 8014"/>
                <a:gd name="T39" fmla="*/ 1658 h 1944"/>
                <a:gd name="T40" fmla="*/ 1996 w 8014"/>
                <a:gd name="T41" fmla="*/ 1944 h 1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14" h="1944">
                  <a:moveTo>
                    <a:pt x="1996" y="1944"/>
                  </a:moveTo>
                  <a:cubicBezTo>
                    <a:pt x="2384" y="1943"/>
                    <a:pt x="2770" y="1758"/>
                    <a:pt x="3002" y="1658"/>
                  </a:cubicBezTo>
                  <a:cubicBezTo>
                    <a:pt x="3234" y="1558"/>
                    <a:pt x="3619" y="1373"/>
                    <a:pt x="4007" y="1373"/>
                  </a:cubicBezTo>
                  <a:cubicBezTo>
                    <a:pt x="4395" y="1372"/>
                    <a:pt x="4781" y="1558"/>
                    <a:pt x="5013" y="1658"/>
                  </a:cubicBezTo>
                  <a:cubicBezTo>
                    <a:pt x="5245" y="1758"/>
                    <a:pt x="5630" y="1943"/>
                    <a:pt x="6018" y="1944"/>
                  </a:cubicBezTo>
                  <a:cubicBezTo>
                    <a:pt x="6407" y="1944"/>
                    <a:pt x="6792" y="1758"/>
                    <a:pt x="7024" y="1658"/>
                  </a:cubicBezTo>
                  <a:cubicBezTo>
                    <a:pt x="7220" y="1574"/>
                    <a:pt x="7526" y="1428"/>
                    <a:pt x="7850" y="1385"/>
                  </a:cubicBezTo>
                  <a:cubicBezTo>
                    <a:pt x="7951" y="989"/>
                    <a:pt x="8007" y="590"/>
                    <a:pt x="8011" y="199"/>
                  </a:cubicBezTo>
                  <a:cubicBezTo>
                    <a:pt x="8014" y="1"/>
                    <a:pt x="8014" y="1"/>
                    <a:pt x="8014" y="1"/>
                  </a:cubicBezTo>
                  <a:cubicBezTo>
                    <a:pt x="7631" y="6"/>
                    <a:pt x="7252" y="187"/>
                    <a:pt x="7024" y="286"/>
                  </a:cubicBezTo>
                  <a:cubicBezTo>
                    <a:pt x="6792" y="386"/>
                    <a:pt x="6407" y="572"/>
                    <a:pt x="6018" y="572"/>
                  </a:cubicBezTo>
                  <a:cubicBezTo>
                    <a:pt x="5630" y="571"/>
                    <a:pt x="5245" y="386"/>
                    <a:pt x="5013" y="286"/>
                  </a:cubicBezTo>
                  <a:cubicBezTo>
                    <a:pt x="4781" y="186"/>
                    <a:pt x="4395" y="0"/>
                    <a:pt x="4007" y="1"/>
                  </a:cubicBezTo>
                  <a:cubicBezTo>
                    <a:pt x="3619" y="1"/>
                    <a:pt x="3234" y="186"/>
                    <a:pt x="3002" y="286"/>
                  </a:cubicBezTo>
                  <a:cubicBezTo>
                    <a:pt x="2770" y="386"/>
                    <a:pt x="2384" y="571"/>
                    <a:pt x="1996" y="572"/>
                  </a:cubicBezTo>
                  <a:cubicBezTo>
                    <a:pt x="1608" y="572"/>
                    <a:pt x="1223" y="386"/>
                    <a:pt x="991" y="286"/>
                  </a:cubicBezTo>
                  <a:cubicBezTo>
                    <a:pt x="762" y="187"/>
                    <a:pt x="383" y="5"/>
                    <a:pt x="0" y="1"/>
                  </a:cubicBezTo>
                  <a:cubicBezTo>
                    <a:pt x="2" y="199"/>
                    <a:pt x="2" y="199"/>
                    <a:pt x="2" y="199"/>
                  </a:cubicBezTo>
                  <a:cubicBezTo>
                    <a:pt x="7" y="590"/>
                    <a:pt x="62" y="989"/>
                    <a:pt x="164" y="1385"/>
                  </a:cubicBezTo>
                  <a:cubicBezTo>
                    <a:pt x="488" y="1427"/>
                    <a:pt x="795" y="1573"/>
                    <a:pt x="991" y="1658"/>
                  </a:cubicBezTo>
                  <a:cubicBezTo>
                    <a:pt x="1223" y="1758"/>
                    <a:pt x="1608" y="1944"/>
                    <a:pt x="1996" y="19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C85A3E6C-9D2A-4004-B80F-DE87EFCF8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0" y="2203"/>
              <a:ext cx="250" cy="203"/>
            </a:xfrm>
            <a:custGeom>
              <a:avLst/>
              <a:gdLst>
                <a:gd name="T0" fmla="*/ 250 w 250"/>
                <a:gd name="T1" fmla="*/ 0 h 203"/>
                <a:gd name="T2" fmla="*/ 1 w 250"/>
                <a:gd name="T3" fmla="*/ 69 h 203"/>
                <a:gd name="T4" fmla="*/ 0 w 250"/>
                <a:gd name="T5" fmla="*/ 203 h 203"/>
                <a:gd name="T6" fmla="*/ 250 w 250"/>
                <a:gd name="T7" fmla="*/ 178 h 203"/>
                <a:gd name="T8" fmla="*/ 250 w 250"/>
                <a:gd name="T9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03">
                  <a:moveTo>
                    <a:pt x="250" y="0"/>
                  </a:moveTo>
                  <a:lnTo>
                    <a:pt x="1" y="69"/>
                  </a:lnTo>
                  <a:lnTo>
                    <a:pt x="0" y="203"/>
                  </a:lnTo>
                  <a:lnTo>
                    <a:pt x="250" y="178"/>
                  </a:lnTo>
                  <a:lnTo>
                    <a:pt x="25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EAF128C2-7B04-4DE2-B8B5-36B3E0F52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6" y="1508"/>
              <a:ext cx="254" cy="406"/>
            </a:xfrm>
            <a:custGeom>
              <a:avLst/>
              <a:gdLst>
                <a:gd name="T0" fmla="*/ 3 w 254"/>
                <a:gd name="T1" fmla="*/ 406 h 406"/>
                <a:gd name="T2" fmla="*/ 254 w 254"/>
                <a:gd name="T3" fmla="*/ 263 h 406"/>
                <a:gd name="T4" fmla="*/ 254 w 254"/>
                <a:gd name="T5" fmla="*/ 0 h 406"/>
                <a:gd name="T6" fmla="*/ 0 w 254"/>
                <a:gd name="T7" fmla="*/ 207 h 406"/>
                <a:gd name="T8" fmla="*/ 3 w 254"/>
                <a:gd name="T9" fmla="*/ 40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406">
                  <a:moveTo>
                    <a:pt x="3" y="406"/>
                  </a:moveTo>
                  <a:lnTo>
                    <a:pt x="254" y="263"/>
                  </a:lnTo>
                  <a:lnTo>
                    <a:pt x="254" y="0"/>
                  </a:lnTo>
                  <a:lnTo>
                    <a:pt x="0" y="207"/>
                  </a:lnTo>
                  <a:lnTo>
                    <a:pt x="3" y="4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id="{489C3AF1-94B0-4D8E-8377-2336D2BEB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2" y="2023"/>
              <a:ext cx="248" cy="201"/>
            </a:xfrm>
            <a:custGeom>
              <a:avLst/>
              <a:gdLst>
                <a:gd name="T0" fmla="*/ 1 w 248"/>
                <a:gd name="T1" fmla="*/ 103 h 201"/>
                <a:gd name="T2" fmla="*/ 1 w 248"/>
                <a:gd name="T3" fmla="*/ 104 h 201"/>
                <a:gd name="T4" fmla="*/ 0 w 248"/>
                <a:gd name="T5" fmla="*/ 201 h 201"/>
                <a:gd name="T6" fmla="*/ 248 w 248"/>
                <a:gd name="T7" fmla="*/ 133 h 201"/>
                <a:gd name="T8" fmla="*/ 248 w 248"/>
                <a:gd name="T9" fmla="*/ 0 h 201"/>
                <a:gd name="T10" fmla="*/ 1 w 248"/>
                <a:gd name="T11" fmla="*/ 103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8" h="201">
                  <a:moveTo>
                    <a:pt x="1" y="103"/>
                  </a:moveTo>
                  <a:lnTo>
                    <a:pt x="1" y="104"/>
                  </a:lnTo>
                  <a:lnTo>
                    <a:pt x="0" y="201"/>
                  </a:lnTo>
                  <a:lnTo>
                    <a:pt x="248" y="133"/>
                  </a:lnTo>
                  <a:lnTo>
                    <a:pt x="248" y="0"/>
                  </a:lnTo>
                  <a:lnTo>
                    <a:pt x="1" y="1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id="{BBA09474-9696-422F-9C70-2DB91973F4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8" y="979"/>
              <a:ext cx="262" cy="678"/>
            </a:xfrm>
            <a:custGeom>
              <a:avLst/>
              <a:gdLst>
                <a:gd name="T0" fmla="*/ 0 w 262"/>
                <a:gd name="T1" fmla="*/ 321 h 678"/>
                <a:gd name="T2" fmla="*/ 0 w 262"/>
                <a:gd name="T3" fmla="*/ 321 h 678"/>
                <a:gd name="T4" fmla="*/ 7 w 262"/>
                <a:gd name="T5" fmla="*/ 678 h 678"/>
                <a:gd name="T6" fmla="*/ 262 w 262"/>
                <a:gd name="T7" fmla="*/ 470 h 678"/>
                <a:gd name="T8" fmla="*/ 262 w 262"/>
                <a:gd name="T9" fmla="*/ 0 h 678"/>
                <a:gd name="T10" fmla="*/ 0 w 262"/>
                <a:gd name="T11" fmla="*/ 321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2" h="678">
                  <a:moveTo>
                    <a:pt x="0" y="321"/>
                  </a:moveTo>
                  <a:lnTo>
                    <a:pt x="0" y="321"/>
                  </a:lnTo>
                  <a:lnTo>
                    <a:pt x="7" y="678"/>
                  </a:lnTo>
                  <a:lnTo>
                    <a:pt x="262" y="470"/>
                  </a:lnTo>
                  <a:lnTo>
                    <a:pt x="262" y="0"/>
                  </a:lnTo>
                  <a:lnTo>
                    <a:pt x="0" y="3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id="{439CE547-D77E-488B-800A-2782FCE6F9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2" y="3108"/>
              <a:ext cx="287" cy="132"/>
            </a:xfrm>
            <a:custGeom>
              <a:avLst/>
              <a:gdLst>
                <a:gd name="T0" fmla="*/ 0 w 1154"/>
                <a:gd name="T1" fmla="*/ 529 h 529"/>
                <a:gd name="T2" fmla="*/ 1154 w 1154"/>
                <a:gd name="T3" fmla="*/ 529 h 529"/>
                <a:gd name="T4" fmla="*/ 929 w 1154"/>
                <a:gd name="T5" fmla="*/ 0 h 529"/>
                <a:gd name="T6" fmla="*/ 0 w 1154"/>
                <a:gd name="T7" fmla="*/ 529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4" h="529">
                  <a:moveTo>
                    <a:pt x="0" y="529"/>
                  </a:moveTo>
                  <a:cubicBezTo>
                    <a:pt x="1154" y="529"/>
                    <a:pt x="1154" y="529"/>
                    <a:pt x="1154" y="529"/>
                  </a:cubicBezTo>
                  <a:cubicBezTo>
                    <a:pt x="1070" y="355"/>
                    <a:pt x="995" y="179"/>
                    <a:pt x="929" y="0"/>
                  </a:cubicBezTo>
                  <a:lnTo>
                    <a:pt x="0" y="5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46751874-ECB5-445D-9177-543C26264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781"/>
              <a:ext cx="568" cy="519"/>
            </a:xfrm>
            <a:custGeom>
              <a:avLst/>
              <a:gdLst>
                <a:gd name="T0" fmla="*/ 272 w 568"/>
                <a:gd name="T1" fmla="*/ 40 h 519"/>
                <a:gd name="T2" fmla="*/ 0 w 568"/>
                <a:gd name="T3" fmla="*/ 519 h 519"/>
                <a:gd name="T4" fmla="*/ 247 w 568"/>
                <a:gd name="T5" fmla="*/ 519 h 519"/>
                <a:gd name="T6" fmla="*/ 568 w 568"/>
                <a:gd name="T7" fmla="*/ 126 h 519"/>
                <a:gd name="T8" fmla="*/ 568 w 568"/>
                <a:gd name="T9" fmla="*/ 0 h 519"/>
                <a:gd name="T10" fmla="*/ 272 w 568"/>
                <a:gd name="T11" fmla="*/ 40 h 5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8" h="519">
                  <a:moveTo>
                    <a:pt x="272" y="40"/>
                  </a:moveTo>
                  <a:lnTo>
                    <a:pt x="0" y="519"/>
                  </a:lnTo>
                  <a:lnTo>
                    <a:pt x="247" y="519"/>
                  </a:lnTo>
                  <a:lnTo>
                    <a:pt x="568" y="126"/>
                  </a:lnTo>
                  <a:lnTo>
                    <a:pt x="568" y="0"/>
                  </a:lnTo>
                  <a:lnTo>
                    <a:pt x="272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0C2100BB-D409-4C3F-BCEC-B8725466D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8" y="2426"/>
              <a:ext cx="252" cy="220"/>
            </a:xfrm>
            <a:custGeom>
              <a:avLst/>
              <a:gdLst>
                <a:gd name="T0" fmla="*/ 2 w 252"/>
                <a:gd name="T1" fmla="*/ 26 h 220"/>
                <a:gd name="T2" fmla="*/ 1 w 252"/>
                <a:gd name="T3" fmla="*/ 140 h 220"/>
                <a:gd name="T4" fmla="*/ 0 w 252"/>
                <a:gd name="T5" fmla="*/ 194 h 220"/>
                <a:gd name="T6" fmla="*/ 252 w 252"/>
                <a:gd name="T7" fmla="*/ 220 h 220"/>
                <a:gd name="T8" fmla="*/ 252 w 252"/>
                <a:gd name="T9" fmla="*/ 0 h 220"/>
                <a:gd name="T10" fmla="*/ 2 w 252"/>
                <a:gd name="T11" fmla="*/ 26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2" h="220">
                  <a:moveTo>
                    <a:pt x="2" y="26"/>
                  </a:moveTo>
                  <a:lnTo>
                    <a:pt x="1" y="140"/>
                  </a:lnTo>
                  <a:lnTo>
                    <a:pt x="0" y="194"/>
                  </a:lnTo>
                  <a:lnTo>
                    <a:pt x="252" y="220"/>
                  </a:lnTo>
                  <a:lnTo>
                    <a:pt x="252" y="0"/>
                  </a:lnTo>
                  <a:lnTo>
                    <a:pt x="2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F759EA02-B84F-422B-AC76-E5C17BE54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" y="661"/>
              <a:ext cx="314" cy="639"/>
            </a:xfrm>
            <a:custGeom>
              <a:avLst/>
              <a:gdLst>
                <a:gd name="T0" fmla="*/ 0 w 314"/>
                <a:gd name="T1" fmla="*/ 181 h 639"/>
                <a:gd name="T2" fmla="*/ 190 w 314"/>
                <a:gd name="T3" fmla="*/ 639 h 639"/>
                <a:gd name="T4" fmla="*/ 314 w 314"/>
                <a:gd name="T5" fmla="*/ 639 h 639"/>
                <a:gd name="T6" fmla="*/ 138 w 314"/>
                <a:gd name="T7" fmla="*/ 0 h 639"/>
                <a:gd name="T8" fmla="*/ 0 w 314"/>
                <a:gd name="T9" fmla="*/ 181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639">
                  <a:moveTo>
                    <a:pt x="0" y="181"/>
                  </a:moveTo>
                  <a:lnTo>
                    <a:pt x="190" y="639"/>
                  </a:lnTo>
                  <a:lnTo>
                    <a:pt x="314" y="639"/>
                  </a:lnTo>
                  <a:lnTo>
                    <a:pt x="138" y="0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2E9A64EE-287D-42D0-A32E-304E960AB4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" y="284"/>
              <a:ext cx="355" cy="1016"/>
            </a:xfrm>
            <a:custGeom>
              <a:avLst/>
              <a:gdLst>
                <a:gd name="T0" fmla="*/ 0 w 355"/>
                <a:gd name="T1" fmla="*/ 330 h 1016"/>
                <a:gd name="T2" fmla="*/ 188 w 355"/>
                <a:gd name="T3" fmla="*/ 1016 h 1016"/>
                <a:gd name="T4" fmla="*/ 355 w 355"/>
                <a:gd name="T5" fmla="*/ 1016 h 1016"/>
                <a:gd name="T6" fmla="*/ 252 w 355"/>
                <a:gd name="T7" fmla="*/ 0 h 1016"/>
                <a:gd name="T8" fmla="*/ 0 w 355"/>
                <a:gd name="T9" fmla="*/ 33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1016">
                  <a:moveTo>
                    <a:pt x="0" y="330"/>
                  </a:moveTo>
                  <a:lnTo>
                    <a:pt x="188" y="1016"/>
                  </a:lnTo>
                  <a:lnTo>
                    <a:pt x="355" y="1016"/>
                  </a:lnTo>
                  <a:lnTo>
                    <a:pt x="252" y="0"/>
                  </a:lnTo>
                  <a:lnTo>
                    <a:pt x="0" y="3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3" name="Rectangle 33">
              <a:extLst>
                <a:ext uri="{FF2B5EF4-FFF2-40B4-BE49-F238E27FC236}">
                  <a16:creationId xmlns:a16="http://schemas.microsoft.com/office/drawing/2014/main" id="{04E9907A-7965-4E29-9521-FAD808A54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9" y="1904"/>
              <a:ext cx="391" cy="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CC010833-DDE7-4432-93D6-B1E2A255D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" y="1562"/>
              <a:ext cx="506" cy="314"/>
            </a:xfrm>
            <a:custGeom>
              <a:avLst/>
              <a:gdLst>
                <a:gd name="T0" fmla="*/ 2034 w 2034"/>
                <a:gd name="T1" fmla="*/ 496 h 1260"/>
                <a:gd name="T2" fmla="*/ 1943 w 2034"/>
                <a:gd name="T3" fmla="*/ 405 h 1260"/>
                <a:gd name="T4" fmla="*/ 1877 w 2034"/>
                <a:gd name="T5" fmla="*/ 433 h 1260"/>
                <a:gd name="T6" fmla="*/ 1594 w 2034"/>
                <a:gd name="T7" fmla="*/ 566 h 1260"/>
                <a:gd name="T8" fmla="*/ 1151 w 2034"/>
                <a:gd name="T9" fmla="*/ 185 h 1260"/>
                <a:gd name="T10" fmla="*/ 1131 w 2034"/>
                <a:gd name="T11" fmla="*/ 92 h 1260"/>
                <a:gd name="T12" fmla="*/ 1017 w 2034"/>
                <a:gd name="T13" fmla="*/ 0 h 1260"/>
                <a:gd name="T14" fmla="*/ 903 w 2034"/>
                <a:gd name="T15" fmla="*/ 92 h 1260"/>
                <a:gd name="T16" fmla="*/ 883 w 2034"/>
                <a:gd name="T17" fmla="*/ 185 h 1260"/>
                <a:gd name="T18" fmla="*/ 440 w 2034"/>
                <a:gd name="T19" fmla="*/ 566 h 1260"/>
                <a:gd name="T20" fmla="*/ 157 w 2034"/>
                <a:gd name="T21" fmla="*/ 433 h 1260"/>
                <a:gd name="T22" fmla="*/ 91 w 2034"/>
                <a:gd name="T23" fmla="*/ 405 h 1260"/>
                <a:gd name="T24" fmla="*/ 0 w 2034"/>
                <a:gd name="T25" fmla="*/ 496 h 1260"/>
                <a:gd name="T26" fmla="*/ 20 w 2034"/>
                <a:gd name="T27" fmla="*/ 552 h 1260"/>
                <a:gd name="T28" fmla="*/ 230 w 2034"/>
                <a:gd name="T29" fmla="*/ 1133 h 1260"/>
                <a:gd name="T30" fmla="*/ 230 w 2034"/>
                <a:gd name="T31" fmla="*/ 1260 h 1260"/>
                <a:gd name="T32" fmla="*/ 1804 w 2034"/>
                <a:gd name="T33" fmla="*/ 1260 h 1260"/>
                <a:gd name="T34" fmla="*/ 1804 w 2034"/>
                <a:gd name="T35" fmla="*/ 1133 h 1260"/>
                <a:gd name="T36" fmla="*/ 2015 w 2034"/>
                <a:gd name="T37" fmla="*/ 552 h 1260"/>
                <a:gd name="T38" fmla="*/ 2034 w 2034"/>
                <a:gd name="T39" fmla="*/ 496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34" h="1260">
                  <a:moveTo>
                    <a:pt x="2034" y="496"/>
                  </a:moveTo>
                  <a:cubicBezTo>
                    <a:pt x="2034" y="446"/>
                    <a:pt x="1993" y="405"/>
                    <a:pt x="1943" y="405"/>
                  </a:cubicBezTo>
                  <a:cubicBezTo>
                    <a:pt x="1917" y="405"/>
                    <a:pt x="1893" y="416"/>
                    <a:pt x="1877" y="433"/>
                  </a:cubicBezTo>
                  <a:cubicBezTo>
                    <a:pt x="1804" y="509"/>
                    <a:pt x="1707" y="566"/>
                    <a:pt x="1594" y="566"/>
                  </a:cubicBezTo>
                  <a:cubicBezTo>
                    <a:pt x="1375" y="566"/>
                    <a:pt x="1198" y="390"/>
                    <a:pt x="1151" y="185"/>
                  </a:cubicBezTo>
                  <a:cubicBezTo>
                    <a:pt x="1131" y="92"/>
                    <a:pt x="1131" y="92"/>
                    <a:pt x="1131" y="92"/>
                  </a:cubicBezTo>
                  <a:cubicBezTo>
                    <a:pt x="1121" y="39"/>
                    <a:pt x="1073" y="0"/>
                    <a:pt x="1017" y="0"/>
                  </a:cubicBezTo>
                  <a:cubicBezTo>
                    <a:pt x="961" y="0"/>
                    <a:pt x="914" y="39"/>
                    <a:pt x="903" y="92"/>
                  </a:cubicBezTo>
                  <a:cubicBezTo>
                    <a:pt x="883" y="185"/>
                    <a:pt x="883" y="185"/>
                    <a:pt x="883" y="185"/>
                  </a:cubicBezTo>
                  <a:cubicBezTo>
                    <a:pt x="836" y="390"/>
                    <a:pt x="659" y="566"/>
                    <a:pt x="440" y="566"/>
                  </a:cubicBezTo>
                  <a:cubicBezTo>
                    <a:pt x="327" y="566"/>
                    <a:pt x="230" y="509"/>
                    <a:pt x="157" y="433"/>
                  </a:cubicBezTo>
                  <a:cubicBezTo>
                    <a:pt x="141" y="416"/>
                    <a:pt x="117" y="405"/>
                    <a:pt x="91" y="405"/>
                  </a:cubicBezTo>
                  <a:cubicBezTo>
                    <a:pt x="41" y="405"/>
                    <a:pt x="0" y="446"/>
                    <a:pt x="0" y="496"/>
                  </a:cubicBezTo>
                  <a:cubicBezTo>
                    <a:pt x="0" y="518"/>
                    <a:pt x="7" y="536"/>
                    <a:pt x="20" y="552"/>
                  </a:cubicBezTo>
                  <a:cubicBezTo>
                    <a:pt x="148" y="711"/>
                    <a:pt x="230" y="913"/>
                    <a:pt x="230" y="1133"/>
                  </a:cubicBezTo>
                  <a:cubicBezTo>
                    <a:pt x="230" y="1260"/>
                    <a:pt x="230" y="1260"/>
                    <a:pt x="230" y="1260"/>
                  </a:cubicBezTo>
                  <a:cubicBezTo>
                    <a:pt x="1804" y="1260"/>
                    <a:pt x="1804" y="1260"/>
                    <a:pt x="1804" y="1260"/>
                  </a:cubicBezTo>
                  <a:cubicBezTo>
                    <a:pt x="1804" y="1133"/>
                    <a:pt x="1804" y="1133"/>
                    <a:pt x="1804" y="1133"/>
                  </a:cubicBezTo>
                  <a:cubicBezTo>
                    <a:pt x="1804" y="913"/>
                    <a:pt x="1886" y="711"/>
                    <a:pt x="2015" y="552"/>
                  </a:cubicBezTo>
                  <a:cubicBezTo>
                    <a:pt x="2027" y="536"/>
                    <a:pt x="2034" y="518"/>
                    <a:pt x="2034" y="4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A8834A21-E570-4052-8BF9-EF8534BD1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" y="829"/>
              <a:ext cx="408" cy="471"/>
            </a:xfrm>
            <a:custGeom>
              <a:avLst/>
              <a:gdLst>
                <a:gd name="T0" fmla="*/ 0 w 408"/>
                <a:gd name="T1" fmla="*/ 0 h 471"/>
                <a:gd name="T2" fmla="*/ 268 w 408"/>
                <a:gd name="T3" fmla="*/ 471 h 471"/>
                <a:gd name="T4" fmla="*/ 408 w 408"/>
                <a:gd name="T5" fmla="*/ 471 h 471"/>
                <a:gd name="T6" fmla="*/ 226 w 408"/>
                <a:gd name="T7" fmla="*/ 30 h 471"/>
                <a:gd name="T8" fmla="*/ 0 w 408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471">
                  <a:moveTo>
                    <a:pt x="0" y="0"/>
                  </a:moveTo>
                  <a:lnTo>
                    <a:pt x="268" y="471"/>
                  </a:lnTo>
                  <a:lnTo>
                    <a:pt x="408" y="471"/>
                  </a:lnTo>
                  <a:lnTo>
                    <a:pt x="226" y="3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F884120C-0AC0-4858-B8C4-9C2B94A9C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7" y="2324"/>
              <a:ext cx="1489" cy="424"/>
            </a:xfrm>
            <a:custGeom>
              <a:avLst/>
              <a:gdLst>
                <a:gd name="T0" fmla="*/ 120 w 5988"/>
                <a:gd name="T1" fmla="*/ 1090 h 1705"/>
                <a:gd name="T2" fmla="*/ 928 w 5988"/>
                <a:gd name="T3" fmla="*/ 1705 h 1705"/>
                <a:gd name="T4" fmla="*/ 5988 w 5988"/>
                <a:gd name="T5" fmla="*/ 1190 h 1705"/>
                <a:gd name="T6" fmla="*/ 5985 w 5988"/>
                <a:gd name="T7" fmla="*/ 974 h 1705"/>
                <a:gd name="T8" fmla="*/ 5980 w 5988"/>
                <a:gd name="T9" fmla="*/ 513 h 1705"/>
                <a:gd name="T10" fmla="*/ 928 w 5988"/>
                <a:gd name="T11" fmla="*/ 0 h 1705"/>
                <a:gd name="T12" fmla="*/ 120 w 5988"/>
                <a:gd name="T13" fmla="*/ 614 h 1705"/>
                <a:gd name="T14" fmla="*/ 86 w 5988"/>
                <a:gd name="T15" fmla="*/ 644 h 1705"/>
                <a:gd name="T16" fmla="*/ 0 w 5988"/>
                <a:gd name="T17" fmla="*/ 852 h 1705"/>
                <a:gd name="T18" fmla="*/ 86 w 5988"/>
                <a:gd name="T19" fmla="*/ 1061 h 1705"/>
                <a:gd name="T20" fmla="*/ 120 w 5988"/>
                <a:gd name="T21" fmla="*/ 1090 h 1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88" h="1705">
                  <a:moveTo>
                    <a:pt x="120" y="1090"/>
                  </a:moveTo>
                  <a:cubicBezTo>
                    <a:pt x="928" y="1705"/>
                    <a:pt x="928" y="1705"/>
                    <a:pt x="928" y="1705"/>
                  </a:cubicBezTo>
                  <a:cubicBezTo>
                    <a:pt x="5988" y="1190"/>
                    <a:pt x="5988" y="1190"/>
                    <a:pt x="5988" y="1190"/>
                  </a:cubicBezTo>
                  <a:cubicBezTo>
                    <a:pt x="5985" y="974"/>
                    <a:pt x="5985" y="974"/>
                    <a:pt x="5985" y="974"/>
                  </a:cubicBezTo>
                  <a:cubicBezTo>
                    <a:pt x="5985" y="974"/>
                    <a:pt x="5983" y="777"/>
                    <a:pt x="5980" y="513"/>
                  </a:cubicBezTo>
                  <a:cubicBezTo>
                    <a:pt x="928" y="0"/>
                    <a:pt x="928" y="0"/>
                    <a:pt x="928" y="0"/>
                  </a:cubicBezTo>
                  <a:cubicBezTo>
                    <a:pt x="120" y="614"/>
                    <a:pt x="120" y="614"/>
                    <a:pt x="120" y="614"/>
                  </a:cubicBezTo>
                  <a:cubicBezTo>
                    <a:pt x="108" y="623"/>
                    <a:pt x="97" y="633"/>
                    <a:pt x="86" y="644"/>
                  </a:cubicBezTo>
                  <a:cubicBezTo>
                    <a:pt x="28" y="701"/>
                    <a:pt x="0" y="777"/>
                    <a:pt x="0" y="852"/>
                  </a:cubicBezTo>
                  <a:cubicBezTo>
                    <a:pt x="0" y="927"/>
                    <a:pt x="28" y="1004"/>
                    <a:pt x="86" y="1061"/>
                  </a:cubicBezTo>
                  <a:cubicBezTo>
                    <a:pt x="97" y="1072"/>
                    <a:pt x="108" y="1081"/>
                    <a:pt x="120" y="10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29722267-8647-4AAB-ADD0-86DB9CC0A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8" y="2666"/>
              <a:ext cx="262" cy="203"/>
            </a:xfrm>
            <a:custGeom>
              <a:avLst/>
              <a:gdLst>
                <a:gd name="T0" fmla="*/ 37 w 1053"/>
                <a:gd name="T1" fmla="*/ 0 h 816"/>
                <a:gd name="T2" fmla="*/ 0 w 1053"/>
                <a:gd name="T3" fmla="*/ 526 h 816"/>
                <a:gd name="T4" fmla="*/ 1053 w 1053"/>
                <a:gd name="T5" fmla="*/ 816 h 816"/>
                <a:gd name="T6" fmla="*/ 1053 w 1053"/>
                <a:gd name="T7" fmla="*/ 103 h 816"/>
                <a:gd name="T8" fmla="*/ 37 w 1053"/>
                <a:gd name="T9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3" h="816">
                  <a:moveTo>
                    <a:pt x="37" y="0"/>
                  </a:moveTo>
                  <a:cubicBezTo>
                    <a:pt x="34" y="175"/>
                    <a:pt x="21" y="350"/>
                    <a:pt x="0" y="526"/>
                  </a:cubicBezTo>
                  <a:cubicBezTo>
                    <a:pt x="1053" y="816"/>
                    <a:pt x="1053" y="816"/>
                    <a:pt x="1053" y="816"/>
                  </a:cubicBezTo>
                  <a:cubicBezTo>
                    <a:pt x="1053" y="103"/>
                    <a:pt x="1053" y="103"/>
                    <a:pt x="1053" y="103"/>
                  </a:cubicBezTo>
                  <a:lnTo>
                    <a:pt x="3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675CBA4B-F627-4CDE-A5C5-1220A7B15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8" y="765"/>
              <a:ext cx="684" cy="535"/>
            </a:xfrm>
            <a:custGeom>
              <a:avLst/>
              <a:gdLst>
                <a:gd name="T0" fmla="*/ 684 w 684"/>
                <a:gd name="T1" fmla="*/ 535 h 535"/>
                <a:gd name="T2" fmla="*/ 412 w 684"/>
                <a:gd name="T3" fmla="*/ 56 h 535"/>
                <a:gd name="T4" fmla="*/ 0 w 684"/>
                <a:gd name="T5" fmla="*/ 0 h 535"/>
                <a:gd name="T6" fmla="*/ 436 w 684"/>
                <a:gd name="T7" fmla="*/ 535 h 535"/>
                <a:gd name="T8" fmla="*/ 684 w 684"/>
                <a:gd name="T9" fmla="*/ 535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4" h="535">
                  <a:moveTo>
                    <a:pt x="684" y="535"/>
                  </a:moveTo>
                  <a:lnTo>
                    <a:pt x="412" y="56"/>
                  </a:lnTo>
                  <a:lnTo>
                    <a:pt x="0" y="0"/>
                  </a:lnTo>
                  <a:lnTo>
                    <a:pt x="436" y="535"/>
                  </a:lnTo>
                  <a:lnTo>
                    <a:pt x="684" y="5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951FA2A2-B725-4D12-A477-131F8672B8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2976"/>
              <a:ext cx="664" cy="264"/>
            </a:xfrm>
            <a:custGeom>
              <a:avLst/>
              <a:gdLst>
                <a:gd name="T0" fmla="*/ 2670 w 2670"/>
                <a:gd name="T1" fmla="*/ 356 h 1061"/>
                <a:gd name="T2" fmla="*/ 2563 w 2670"/>
                <a:gd name="T3" fmla="*/ 0 h 1061"/>
                <a:gd name="T4" fmla="*/ 0 w 2670"/>
                <a:gd name="T5" fmla="*/ 1061 h 1061"/>
                <a:gd name="T6" fmla="*/ 1430 w 2670"/>
                <a:gd name="T7" fmla="*/ 1061 h 1061"/>
                <a:gd name="T8" fmla="*/ 2670 w 2670"/>
                <a:gd name="T9" fmla="*/ 356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0" h="1061">
                  <a:moveTo>
                    <a:pt x="2670" y="356"/>
                  </a:moveTo>
                  <a:cubicBezTo>
                    <a:pt x="2630" y="237"/>
                    <a:pt x="2595" y="119"/>
                    <a:pt x="2563" y="0"/>
                  </a:cubicBezTo>
                  <a:cubicBezTo>
                    <a:pt x="0" y="1061"/>
                    <a:pt x="0" y="1061"/>
                    <a:pt x="0" y="1061"/>
                  </a:cubicBezTo>
                  <a:cubicBezTo>
                    <a:pt x="1430" y="1061"/>
                    <a:pt x="1430" y="1061"/>
                    <a:pt x="1430" y="1061"/>
                  </a:cubicBezTo>
                  <a:lnTo>
                    <a:pt x="2670" y="3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6275EA35-1048-43A3-9E1C-A6379F524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2843"/>
              <a:ext cx="286" cy="206"/>
            </a:xfrm>
            <a:custGeom>
              <a:avLst/>
              <a:gdLst>
                <a:gd name="T0" fmla="*/ 0 w 1149"/>
                <a:gd name="T1" fmla="*/ 353 h 829"/>
                <a:gd name="T2" fmla="*/ 1149 w 1149"/>
                <a:gd name="T3" fmla="*/ 829 h 829"/>
                <a:gd name="T4" fmla="*/ 1149 w 1149"/>
                <a:gd name="T5" fmla="*/ 297 h 829"/>
                <a:gd name="T6" fmla="*/ 69 w 1149"/>
                <a:gd name="T7" fmla="*/ 0 h 829"/>
                <a:gd name="T8" fmla="*/ 0 w 1149"/>
                <a:gd name="T9" fmla="*/ 353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9" h="829">
                  <a:moveTo>
                    <a:pt x="0" y="353"/>
                  </a:moveTo>
                  <a:cubicBezTo>
                    <a:pt x="1149" y="829"/>
                    <a:pt x="1149" y="829"/>
                    <a:pt x="1149" y="829"/>
                  </a:cubicBezTo>
                  <a:cubicBezTo>
                    <a:pt x="1149" y="297"/>
                    <a:pt x="1149" y="297"/>
                    <a:pt x="1149" y="297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51" y="117"/>
                    <a:pt x="27" y="235"/>
                    <a:pt x="0" y="3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D94BBA18-ECF2-48C6-AAF9-FA44E27E4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4" y="1904"/>
              <a:ext cx="392" cy="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2" name="Freeform 42">
              <a:extLst>
                <a:ext uri="{FF2B5EF4-FFF2-40B4-BE49-F238E27FC236}">
                  <a16:creationId xmlns:a16="http://schemas.microsoft.com/office/drawing/2014/main" id="{22682ABC-995D-4CF4-8E60-8A68D9D82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" y="0"/>
              <a:ext cx="424" cy="1300"/>
            </a:xfrm>
            <a:custGeom>
              <a:avLst/>
              <a:gdLst>
                <a:gd name="T0" fmla="*/ 1062 w 1706"/>
                <a:gd name="T1" fmla="*/ 86 h 5225"/>
                <a:gd name="T2" fmla="*/ 853 w 1706"/>
                <a:gd name="T3" fmla="*/ 0 h 5225"/>
                <a:gd name="T4" fmla="*/ 644 w 1706"/>
                <a:gd name="T5" fmla="*/ 86 h 5225"/>
                <a:gd name="T6" fmla="*/ 615 w 1706"/>
                <a:gd name="T7" fmla="*/ 120 h 5225"/>
                <a:gd name="T8" fmla="*/ 0 w 1706"/>
                <a:gd name="T9" fmla="*/ 929 h 5225"/>
                <a:gd name="T10" fmla="*/ 437 w 1706"/>
                <a:gd name="T11" fmla="*/ 5225 h 5225"/>
                <a:gd name="T12" fmla="*/ 1268 w 1706"/>
                <a:gd name="T13" fmla="*/ 5225 h 5225"/>
                <a:gd name="T14" fmla="*/ 1706 w 1706"/>
                <a:gd name="T15" fmla="*/ 929 h 5225"/>
                <a:gd name="T16" fmla="*/ 1091 w 1706"/>
                <a:gd name="T17" fmla="*/ 120 h 5225"/>
                <a:gd name="T18" fmla="*/ 1062 w 1706"/>
                <a:gd name="T19" fmla="*/ 86 h 5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06" h="5225">
                  <a:moveTo>
                    <a:pt x="1062" y="86"/>
                  </a:moveTo>
                  <a:cubicBezTo>
                    <a:pt x="1004" y="29"/>
                    <a:pt x="928" y="0"/>
                    <a:pt x="853" y="0"/>
                  </a:cubicBezTo>
                  <a:cubicBezTo>
                    <a:pt x="778" y="0"/>
                    <a:pt x="702" y="29"/>
                    <a:pt x="644" y="86"/>
                  </a:cubicBezTo>
                  <a:cubicBezTo>
                    <a:pt x="633" y="97"/>
                    <a:pt x="624" y="108"/>
                    <a:pt x="615" y="120"/>
                  </a:cubicBezTo>
                  <a:cubicBezTo>
                    <a:pt x="0" y="929"/>
                    <a:pt x="0" y="929"/>
                    <a:pt x="0" y="929"/>
                  </a:cubicBezTo>
                  <a:cubicBezTo>
                    <a:pt x="437" y="5225"/>
                    <a:pt x="437" y="5225"/>
                    <a:pt x="437" y="5225"/>
                  </a:cubicBezTo>
                  <a:cubicBezTo>
                    <a:pt x="1268" y="5225"/>
                    <a:pt x="1268" y="5225"/>
                    <a:pt x="1268" y="5225"/>
                  </a:cubicBezTo>
                  <a:cubicBezTo>
                    <a:pt x="1706" y="929"/>
                    <a:pt x="1706" y="929"/>
                    <a:pt x="1706" y="929"/>
                  </a:cubicBezTo>
                  <a:cubicBezTo>
                    <a:pt x="1091" y="120"/>
                    <a:pt x="1091" y="120"/>
                    <a:pt x="1091" y="120"/>
                  </a:cubicBezTo>
                  <a:cubicBezTo>
                    <a:pt x="1082" y="108"/>
                    <a:pt x="1072" y="97"/>
                    <a:pt x="1062" y="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3" name="Freeform 43">
              <a:extLst>
                <a:ext uri="{FF2B5EF4-FFF2-40B4-BE49-F238E27FC236}">
                  <a16:creationId xmlns:a16="http://schemas.microsoft.com/office/drawing/2014/main" id="{315ADAA1-B67E-4318-ADD9-CCF3AC87C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7" y="1562"/>
              <a:ext cx="506" cy="314"/>
            </a:xfrm>
            <a:custGeom>
              <a:avLst/>
              <a:gdLst>
                <a:gd name="T0" fmla="*/ 2034 w 2034"/>
                <a:gd name="T1" fmla="*/ 496 h 1260"/>
                <a:gd name="T2" fmla="*/ 1942 w 2034"/>
                <a:gd name="T3" fmla="*/ 405 h 1260"/>
                <a:gd name="T4" fmla="*/ 1876 w 2034"/>
                <a:gd name="T5" fmla="*/ 433 h 1260"/>
                <a:gd name="T6" fmla="*/ 1594 w 2034"/>
                <a:gd name="T7" fmla="*/ 566 h 1260"/>
                <a:gd name="T8" fmla="*/ 1151 w 2034"/>
                <a:gd name="T9" fmla="*/ 185 h 1260"/>
                <a:gd name="T10" fmla="*/ 1131 w 2034"/>
                <a:gd name="T11" fmla="*/ 92 h 1260"/>
                <a:gd name="T12" fmla="*/ 1017 w 2034"/>
                <a:gd name="T13" fmla="*/ 0 h 1260"/>
                <a:gd name="T14" fmla="*/ 903 w 2034"/>
                <a:gd name="T15" fmla="*/ 92 h 1260"/>
                <a:gd name="T16" fmla="*/ 882 w 2034"/>
                <a:gd name="T17" fmla="*/ 185 h 1260"/>
                <a:gd name="T18" fmla="*/ 439 w 2034"/>
                <a:gd name="T19" fmla="*/ 566 h 1260"/>
                <a:gd name="T20" fmla="*/ 157 w 2034"/>
                <a:gd name="T21" fmla="*/ 433 h 1260"/>
                <a:gd name="T22" fmla="*/ 91 w 2034"/>
                <a:gd name="T23" fmla="*/ 405 h 1260"/>
                <a:gd name="T24" fmla="*/ 0 w 2034"/>
                <a:gd name="T25" fmla="*/ 496 h 1260"/>
                <a:gd name="T26" fmla="*/ 19 w 2034"/>
                <a:gd name="T27" fmla="*/ 552 h 1260"/>
                <a:gd name="T28" fmla="*/ 230 w 2034"/>
                <a:gd name="T29" fmla="*/ 1133 h 1260"/>
                <a:gd name="T30" fmla="*/ 229 w 2034"/>
                <a:gd name="T31" fmla="*/ 1260 h 1260"/>
                <a:gd name="T32" fmla="*/ 1804 w 2034"/>
                <a:gd name="T33" fmla="*/ 1260 h 1260"/>
                <a:gd name="T34" fmla="*/ 1804 w 2034"/>
                <a:gd name="T35" fmla="*/ 1133 h 1260"/>
                <a:gd name="T36" fmla="*/ 2014 w 2034"/>
                <a:gd name="T37" fmla="*/ 552 h 1260"/>
                <a:gd name="T38" fmla="*/ 2034 w 2034"/>
                <a:gd name="T39" fmla="*/ 496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34" h="1260">
                  <a:moveTo>
                    <a:pt x="2034" y="496"/>
                  </a:moveTo>
                  <a:cubicBezTo>
                    <a:pt x="2034" y="446"/>
                    <a:pt x="1993" y="405"/>
                    <a:pt x="1942" y="405"/>
                  </a:cubicBezTo>
                  <a:cubicBezTo>
                    <a:pt x="1917" y="405"/>
                    <a:pt x="1893" y="416"/>
                    <a:pt x="1876" y="433"/>
                  </a:cubicBezTo>
                  <a:cubicBezTo>
                    <a:pt x="1804" y="509"/>
                    <a:pt x="1707" y="566"/>
                    <a:pt x="1594" y="566"/>
                  </a:cubicBezTo>
                  <a:cubicBezTo>
                    <a:pt x="1374" y="566"/>
                    <a:pt x="1198" y="390"/>
                    <a:pt x="1151" y="185"/>
                  </a:cubicBezTo>
                  <a:cubicBezTo>
                    <a:pt x="1131" y="92"/>
                    <a:pt x="1131" y="92"/>
                    <a:pt x="1131" y="92"/>
                  </a:cubicBezTo>
                  <a:cubicBezTo>
                    <a:pt x="1120" y="39"/>
                    <a:pt x="1072" y="0"/>
                    <a:pt x="1017" y="0"/>
                  </a:cubicBezTo>
                  <a:cubicBezTo>
                    <a:pt x="961" y="0"/>
                    <a:pt x="913" y="39"/>
                    <a:pt x="903" y="92"/>
                  </a:cubicBezTo>
                  <a:cubicBezTo>
                    <a:pt x="882" y="185"/>
                    <a:pt x="882" y="185"/>
                    <a:pt x="882" y="185"/>
                  </a:cubicBezTo>
                  <a:cubicBezTo>
                    <a:pt x="835" y="390"/>
                    <a:pt x="659" y="566"/>
                    <a:pt x="439" y="566"/>
                  </a:cubicBezTo>
                  <a:cubicBezTo>
                    <a:pt x="326" y="566"/>
                    <a:pt x="230" y="509"/>
                    <a:pt x="157" y="433"/>
                  </a:cubicBezTo>
                  <a:cubicBezTo>
                    <a:pt x="140" y="416"/>
                    <a:pt x="117" y="405"/>
                    <a:pt x="91" y="405"/>
                  </a:cubicBezTo>
                  <a:cubicBezTo>
                    <a:pt x="40" y="405"/>
                    <a:pt x="0" y="446"/>
                    <a:pt x="0" y="496"/>
                  </a:cubicBezTo>
                  <a:cubicBezTo>
                    <a:pt x="0" y="518"/>
                    <a:pt x="6" y="536"/>
                    <a:pt x="19" y="552"/>
                  </a:cubicBezTo>
                  <a:cubicBezTo>
                    <a:pt x="147" y="711"/>
                    <a:pt x="230" y="913"/>
                    <a:pt x="230" y="1133"/>
                  </a:cubicBezTo>
                  <a:cubicBezTo>
                    <a:pt x="229" y="1260"/>
                    <a:pt x="229" y="1260"/>
                    <a:pt x="229" y="1260"/>
                  </a:cubicBezTo>
                  <a:cubicBezTo>
                    <a:pt x="1804" y="1260"/>
                    <a:pt x="1804" y="1260"/>
                    <a:pt x="1804" y="1260"/>
                  </a:cubicBezTo>
                  <a:cubicBezTo>
                    <a:pt x="1804" y="1133"/>
                    <a:pt x="1804" y="1133"/>
                    <a:pt x="1804" y="1133"/>
                  </a:cubicBezTo>
                  <a:cubicBezTo>
                    <a:pt x="1804" y="913"/>
                    <a:pt x="1886" y="711"/>
                    <a:pt x="2014" y="552"/>
                  </a:cubicBezTo>
                  <a:cubicBezTo>
                    <a:pt x="2027" y="536"/>
                    <a:pt x="2034" y="518"/>
                    <a:pt x="2034" y="4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4" name="Freeform 44">
              <a:extLst>
                <a:ext uri="{FF2B5EF4-FFF2-40B4-BE49-F238E27FC236}">
                  <a16:creationId xmlns:a16="http://schemas.microsoft.com/office/drawing/2014/main" id="{5CB7404B-E3B5-4B16-B5B3-7FE75C81AE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5" y="661"/>
              <a:ext cx="314" cy="639"/>
            </a:xfrm>
            <a:custGeom>
              <a:avLst/>
              <a:gdLst>
                <a:gd name="T0" fmla="*/ 0 w 314"/>
                <a:gd name="T1" fmla="*/ 639 h 639"/>
                <a:gd name="T2" fmla="*/ 124 w 314"/>
                <a:gd name="T3" fmla="*/ 639 h 639"/>
                <a:gd name="T4" fmla="*/ 314 w 314"/>
                <a:gd name="T5" fmla="*/ 181 h 639"/>
                <a:gd name="T6" fmla="*/ 176 w 314"/>
                <a:gd name="T7" fmla="*/ 0 h 639"/>
                <a:gd name="T8" fmla="*/ 0 w 314"/>
                <a:gd name="T9" fmla="*/ 639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639">
                  <a:moveTo>
                    <a:pt x="0" y="639"/>
                  </a:moveTo>
                  <a:lnTo>
                    <a:pt x="124" y="639"/>
                  </a:lnTo>
                  <a:lnTo>
                    <a:pt x="314" y="181"/>
                  </a:lnTo>
                  <a:lnTo>
                    <a:pt x="176" y="0"/>
                  </a:lnTo>
                  <a:lnTo>
                    <a:pt x="0" y="6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5" name="Freeform 45">
              <a:extLst>
                <a:ext uri="{FF2B5EF4-FFF2-40B4-BE49-F238E27FC236}">
                  <a16:creationId xmlns:a16="http://schemas.microsoft.com/office/drawing/2014/main" id="{1DE36F54-C506-4E82-8BF4-684EC279B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829"/>
              <a:ext cx="408" cy="471"/>
            </a:xfrm>
            <a:custGeom>
              <a:avLst/>
              <a:gdLst>
                <a:gd name="T0" fmla="*/ 182 w 408"/>
                <a:gd name="T1" fmla="*/ 30 h 471"/>
                <a:gd name="T2" fmla="*/ 0 w 408"/>
                <a:gd name="T3" fmla="*/ 471 h 471"/>
                <a:gd name="T4" fmla="*/ 140 w 408"/>
                <a:gd name="T5" fmla="*/ 471 h 471"/>
                <a:gd name="T6" fmla="*/ 408 w 408"/>
                <a:gd name="T7" fmla="*/ 0 h 471"/>
                <a:gd name="T8" fmla="*/ 182 w 408"/>
                <a:gd name="T9" fmla="*/ 3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471">
                  <a:moveTo>
                    <a:pt x="182" y="30"/>
                  </a:moveTo>
                  <a:lnTo>
                    <a:pt x="0" y="471"/>
                  </a:lnTo>
                  <a:lnTo>
                    <a:pt x="140" y="471"/>
                  </a:lnTo>
                  <a:lnTo>
                    <a:pt x="408" y="0"/>
                  </a:lnTo>
                  <a:lnTo>
                    <a:pt x="182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6" name="Rectangle 46">
              <a:extLst>
                <a:ext uri="{FF2B5EF4-FFF2-40B4-BE49-F238E27FC236}">
                  <a16:creationId xmlns:a16="http://schemas.microsoft.com/office/drawing/2014/main" id="{3E2B9E95-81F9-4E38-84AE-FEB1C3780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6" y="1904"/>
              <a:ext cx="392" cy="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7" name="Freeform 47">
              <a:extLst>
                <a:ext uri="{FF2B5EF4-FFF2-40B4-BE49-F238E27FC236}">
                  <a16:creationId xmlns:a16="http://schemas.microsoft.com/office/drawing/2014/main" id="{00D6F75C-72C5-4838-A295-EB9CA847F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1" y="284"/>
              <a:ext cx="355" cy="1016"/>
            </a:xfrm>
            <a:custGeom>
              <a:avLst/>
              <a:gdLst>
                <a:gd name="T0" fmla="*/ 0 w 355"/>
                <a:gd name="T1" fmla="*/ 1016 h 1016"/>
                <a:gd name="T2" fmla="*/ 167 w 355"/>
                <a:gd name="T3" fmla="*/ 1016 h 1016"/>
                <a:gd name="T4" fmla="*/ 355 w 355"/>
                <a:gd name="T5" fmla="*/ 330 h 1016"/>
                <a:gd name="T6" fmla="*/ 103 w 355"/>
                <a:gd name="T7" fmla="*/ 0 h 1016"/>
                <a:gd name="T8" fmla="*/ 0 w 355"/>
                <a:gd name="T9" fmla="*/ 1016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1016">
                  <a:moveTo>
                    <a:pt x="0" y="1016"/>
                  </a:moveTo>
                  <a:lnTo>
                    <a:pt x="167" y="1016"/>
                  </a:lnTo>
                  <a:lnTo>
                    <a:pt x="355" y="330"/>
                  </a:lnTo>
                  <a:lnTo>
                    <a:pt x="103" y="0"/>
                  </a:lnTo>
                  <a:lnTo>
                    <a:pt x="0" y="10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58" name="Freeform 48">
              <a:extLst>
                <a:ext uri="{FF2B5EF4-FFF2-40B4-BE49-F238E27FC236}">
                  <a16:creationId xmlns:a16="http://schemas.microsoft.com/office/drawing/2014/main" id="{96C2CF6D-297E-4BAB-B282-77970112F4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9" y="1562"/>
              <a:ext cx="506" cy="314"/>
            </a:xfrm>
            <a:custGeom>
              <a:avLst/>
              <a:gdLst>
                <a:gd name="T0" fmla="*/ 1804 w 2034"/>
                <a:gd name="T1" fmla="*/ 1133 h 1260"/>
                <a:gd name="T2" fmla="*/ 2014 w 2034"/>
                <a:gd name="T3" fmla="*/ 552 h 1260"/>
                <a:gd name="T4" fmla="*/ 2034 w 2034"/>
                <a:gd name="T5" fmla="*/ 496 h 1260"/>
                <a:gd name="T6" fmla="*/ 1942 w 2034"/>
                <a:gd name="T7" fmla="*/ 405 h 1260"/>
                <a:gd name="T8" fmla="*/ 1877 w 2034"/>
                <a:gd name="T9" fmla="*/ 433 h 1260"/>
                <a:gd name="T10" fmla="*/ 1594 w 2034"/>
                <a:gd name="T11" fmla="*/ 566 h 1260"/>
                <a:gd name="T12" fmla="*/ 1151 w 2034"/>
                <a:gd name="T13" fmla="*/ 185 h 1260"/>
                <a:gd name="T14" fmla="*/ 1131 w 2034"/>
                <a:gd name="T15" fmla="*/ 92 h 1260"/>
                <a:gd name="T16" fmla="*/ 1017 w 2034"/>
                <a:gd name="T17" fmla="*/ 0 h 1260"/>
                <a:gd name="T18" fmla="*/ 903 w 2034"/>
                <a:gd name="T19" fmla="*/ 92 h 1260"/>
                <a:gd name="T20" fmla="*/ 882 w 2034"/>
                <a:gd name="T21" fmla="*/ 185 h 1260"/>
                <a:gd name="T22" fmla="*/ 440 w 2034"/>
                <a:gd name="T23" fmla="*/ 566 h 1260"/>
                <a:gd name="T24" fmla="*/ 157 w 2034"/>
                <a:gd name="T25" fmla="*/ 433 h 1260"/>
                <a:gd name="T26" fmla="*/ 91 w 2034"/>
                <a:gd name="T27" fmla="*/ 405 h 1260"/>
                <a:gd name="T28" fmla="*/ 0 w 2034"/>
                <a:gd name="T29" fmla="*/ 496 h 1260"/>
                <a:gd name="T30" fmla="*/ 19 w 2034"/>
                <a:gd name="T31" fmla="*/ 552 h 1260"/>
                <a:gd name="T32" fmla="*/ 230 w 2034"/>
                <a:gd name="T33" fmla="*/ 1133 h 1260"/>
                <a:gd name="T34" fmla="*/ 230 w 2034"/>
                <a:gd name="T35" fmla="*/ 1260 h 1260"/>
                <a:gd name="T36" fmla="*/ 1804 w 2034"/>
                <a:gd name="T37" fmla="*/ 1260 h 1260"/>
                <a:gd name="T38" fmla="*/ 1804 w 2034"/>
                <a:gd name="T39" fmla="*/ 1133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34" h="1260">
                  <a:moveTo>
                    <a:pt x="1804" y="1133"/>
                  </a:moveTo>
                  <a:cubicBezTo>
                    <a:pt x="1804" y="913"/>
                    <a:pt x="1886" y="711"/>
                    <a:pt x="2014" y="552"/>
                  </a:cubicBezTo>
                  <a:cubicBezTo>
                    <a:pt x="2027" y="536"/>
                    <a:pt x="2034" y="518"/>
                    <a:pt x="2034" y="496"/>
                  </a:cubicBezTo>
                  <a:cubicBezTo>
                    <a:pt x="2034" y="446"/>
                    <a:pt x="1993" y="405"/>
                    <a:pt x="1942" y="405"/>
                  </a:cubicBezTo>
                  <a:cubicBezTo>
                    <a:pt x="1917" y="405"/>
                    <a:pt x="1893" y="416"/>
                    <a:pt x="1877" y="433"/>
                  </a:cubicBezTo>
                  <a:cubicBezTo>
                    <a:pt x="1804" y="509"/>
                    <a:pt x="1707" y="566"/>
                    <a:pt x="1594" y="566"/>
                  </a:cubicBezTo>
                  <a:cubicBezTo>
                    <a:pt x="1375" y="566"/>
                    <a:pt x="1198" y="390"/>
                    <a:pt x="1151" y="185"/>
                  </a:cubicBezTo>
                  <a:cubicBezTo>
                    <a:pt x="1131" y="92"/>
                    <a:pt x="1131" y="92"/>
                    <a:pt x="1131" y="92"/>
                  </a:cubicBezTo>
                  <a:cubicBezTo>
                    <a:pt x="1120" y="39"/>
                    <a:pt x="1072" y="0"/>
                    <a:pt x="1017" y="0"/>
                  </a:cubicBezTo>
                  <a:cubicBezTo>
                    <a:pt x="961" y="0"/>
                    <a:pt x="913" y="39"/>
                    <a:pt x="903" y="92"/>
                  </a:cubicBezTo>
                  <a:cubicBezTo>
                    <a:pt x="882" y="185"/>
                    <a:pt x="882" y="185"/>
                    <a:pt x="882" y="185"/>
                  </a:cubicBezTo>
                  <a:cubicBezTo>
                    <a:pt x="836" y="390"/>
                    <a:pt x="659" y="566"/>
                    <a:pt x="440" y="566"/>
                  </a:cubicBezTo>
                  <a:cubicBezTo>
                    <a:pt x="327" y="566"/>
                    <a:pt x="230" y="509"/>
                    <a:pt x="157" y="433"/>
                  </a:cubicBezTo>
                  <a:cubicBezTo>
                    <a:pt x="140" y="416"/>
                    <a:pt x="117" y="405"/>
                    <a:pt x="91" y="405"/>
                  </a:cubicBezTo>
                  <a:cubicBezTo>
                    <a:pt x="41" y="405"/>
                    <a:pt x="0" y="446"/>
                    <a:pt x="0" y="496"/>
                  </a:cubicBezTo>
                  <a:cubicBezTo>
                    <a:pt x="0" y="518"/>
                    <a:pt x="7" y="536"/>
                    <a:pt x="19" y="552"/>
                  </a:cubicBezTo>
                  <a:cubicBezTo>
                    <a:pt x="148" y="711"/>
                    <a:pt x="230" y="913"/>
                    <a:pt x="230" y="1133"/>
                  </a:cubicBezTo>
                  <a:cubicBezTo>
                    <a:pt x="230" y="1260"/>
                    <a:pt x="230" y="1260"/>
                    <a:pt x="230" y="1260"/>
                  </a:cubicBezTo>
                  <a:cubicBezTo>
                    <a:pt x="1804" y="1260"/>
                    <a:pt x="1804" y="1260"/>
                    <a:pt x="1804" y="1260"/>
                  </a:cubicBezTo>
                  <a:lnTo>
                    <a:pt x="1804" y="1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</p:grpSp>
      <p:pic>
        <p:nvPicPr>
          <p:cNvPr id="59" name="Picture 58">
            <a:extLst>
              <a:ext uri="{FF2B5EF4-FFF2-40B4-BE49-F238E27FC236}">
                <a16:creationId xmlns:a16="http://schemas.microsoft.com/office/drawing/2014/main" id="{F5EE2785-2238-41F7-87DB-6C273C995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720000"/>
            <a:ext cx="2499365" cy="108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65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FEC-5BAA-46CE-93A6-50B4CA581F2C}" type="datetimeFigureOut">
              <a:rPr lang="en-GB" smtClean="0"/>
              <a:t>05/06/2025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062E-DFB4-4620-AD6C-74948ABE99BE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09571F2E-0AE7-4ED5-A3A7-572483C32C1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44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08DE7B98-660C-4B6E-891C-17D3C5DE0E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56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6C5065A9-5B40-4A0E-8705-781D8C9FD80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68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</p:spTree>
    <p:extLst>
      <p:ext uri="{BB962C8B-B14F-4D97-AF65-F5344CB8AC3E}">
        <p14:creationId xmlns:p14="http://schemas.microsoft.com/office/powerpoint/2010/main" val="331172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m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 marL="898525" indent="-450850">
              <a:defRPr sz="3200"/>
            </a:lvl4pPr>
            <a:lvl5pPr marL="1346200" indent="-447675">
              <a:defRPr sz="3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FEC-5BAA-46CE-93A6-50B4CA581F2C}" type="datetimeFigureOut">
              <a:rPr lang="en-GB" smtClean="0"/>
              <a:t>05/06/2025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062E-DFB4-4620-AD6C-74948ABE99BE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452F1907-088A-4397-84B2-4EAA79F6432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44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5B88F178-9991-43C3-BC7D-0E206CC307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956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CD9373FA-9BAF-45BF-8834-56BEED3251F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68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</p:spTree>
    <p:extLst>
      <p:ext uri="{BB962C8B-B14F-4D97-AF65-F5344CB8AC3E}">
        <p14:creationId xmlns:p14="http://schemas.microsoft.com/office/powerpoint/2010/main" val="392923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E6F5E-0AC7-49F2-B82C-F4F443CF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F2FCC-57C7-4A94-AC20-29BA735F7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FEC-5BAA-46CE-93A6-50B4CA581F2C}" type="datetimeFigureOut">
              <a:rPr lang="en-GB" smtClean="0"/>
              <a:pPr/>
              <a:t>05/06/2025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E120F-3DB7-4EB7-AAC2-DD48150A4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5C641-8710-44A4-A6CF-9F9FF2F33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062E-DFB4-4620-AD6C-74948ABE99B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357A9BB-A58D-4B18-8C91-1BD12F6010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1439333" y="1875367"/>
            <a:ext cx="9628384" cy="34944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400"/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48D796F4-FBE7-4154-A27B-DF10D2888E8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44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E891544B-01BD-4B31-A6C5-FFD90E3CA8B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6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0FA81022-8623-477C-BE9D-C8D8C1AF40E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68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</p:spTree>
    <p:extLst>
      <p:ext uri="{BB962C8B-B14F-4D97-AF65-F5344CB8AC3E}">
        <p14:creationId xmlns:p14="http://schemas.microsoft.com/office/powerpoint/2010/main" val="6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E6F5E-0AC7-49F2-B82C-F4F443CF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F2FCC-57C7-4A94-AC20-29BA735F7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FEC-5BAA-46CE-93A6-50B4CA581F2C}" type="datetimeFigureOut">
              <a:rPr lang="en-GB" smtClean="0"/>
              <a:pPr/>
              <a:t>05/06/2025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E120F-3DB7-4EB7-AAC2-DD48150A4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5C641-8710-44A4-A6CF-9F9FF2F33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062E-DFB4-4620-AD6C-74948ABE99B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357A9BB-A58D-4B18-8C91-1BD12F6010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1439334" y="1875367"/>
            <a:ext cx="4472517" cy="34944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400"/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A263E687-20C7-4748-A812-2CCCE40FD82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6595200" y="1875367"/>
            <a:ext cx="4472517" cy="34944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400"/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70C5C5F7-10F4-4A34-94B7-937C7C352A3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44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E6A0DD40-34A3-4685-BD80-965DC092B22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56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23D9F8E-DBFD-498D-B645-19259C118DE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168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</p:spTree>
    <p:extLst>
      <p:ext uri="{BB962C8B-B14F-4D97-AF65-F5344CB8AC3E}">
        <p14:creationId xmlns:p14="http://schemas.microsoft.com/office/powerpoint/2010/main" val="347243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24D91F1-450B-48BF-B3DA-2A9C8ADFD0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400"/>
            </a:lvl1pPr>
          </a:lstStyle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6171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24D91F1-450B-48BF-B3DA-2A9C8ADFD0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5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400"/>
            </a:lvl1pPr>
          </a:lstStyle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32052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E6F5E-0AC7-49F2-B82C-F4F443CF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F2FCC-57C7-4A94-AC20-29BA735F7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84FEC-5BAA-46CE-93A6-50B4CA581F2C}" type="datetimeFigureOut">
              <a:rPr lang="en-GB" smtClean="0"/>
              <a:pPr/>
              <a:t>05/06/2025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E120F-3DB7-4EB7-AAC2-DD48150A4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5C641-8710-44A4-A6CF-9F9FF2F33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1062E-DFB4-4620-AD6C-74948ABE99B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357A9BB-A58D-4B18-8C91-1BD12F6010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1439333" y="2208000"/>
            <a:ext cx="4252800" cy="31824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400"/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F055221-6D8A-48D3-8339-8306DCF77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208000"/>
            <a:ext cx="5507565" cy="35260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6AA2595-37B9-421C-8501-56DFF645345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44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E88BD18D-C0B3-4953-B5F3-D2E307C2527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6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6F71790-204A-41BC-8425-C4FAE65D8CF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68000" y="5966400"/>
            <a:ext cx="1032000" cy="499200"/>
          </a:xfrm>
        </p:spPr>
        <p:txBody>
          <a:bodyPr/>
          <a:lstStyle>
            <a:lvl1pPr algn="ctr">
              <a:defRPr sz="1200"/>
            </a:lvl1pPr>
          </a:lstStyle>
          <a:p>
            <a:r>
              <a:rPr lang="en-GB" dirty="0"/>
              <a:t>Partner Logo, if required</a:t>
            </a:r>
          </a:p>
        </p:txBody>
      </p:sp>
    </p:spTree>
    <p:extLst>
      <p:ext uri="{BB962C8B-B14F-4D97-AF65-F5344CB8AC3E}">
        <p14:creationId xmlns:p14="http://schemas.microsoft.com/office/powerpoint/2010/main" val="224070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0001" y="806401"/>
            <a:ext cx="10163567" cy="106896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9999" y="1875367"/>
            <a:ext cx="10163567" cy="38586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4134" y="5966400"/>
            <a:ext cx="1162652" cy="3651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87384FEC-5BAA-46CE-93A6-50B4CA581F2C}" type="datetimeFigureOut">
              <a:rPr lang="en-GB" smtClean="0"/>
              <a:pPr/>
              <a:t>05/06/2025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0136" y="5966400"/>
            <a:ext cx="3523997" cy="3651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9333" y="5966400"/>
            <a:ext cx="590803" cy="3651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A5E1062E-DFB4-4620-AD6C-74948ABE99B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C2B9E7-EBB8-4A77-A092-3DD064DDC4C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0367" y="5966401"/>
            <a:ext cx="1123200" cy="48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72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62" r:id="rId3"/>
    <p:sldLayoutId id="2147483672" r:id="rId4"/>
    <p:sldLayoutId id="2147483674" r:id="rId5"/>
    <p:sldLayoutId id="2147483673" r:id="rId6"/>
    <p:sldLayoutId id="2147483675" r:id="rId7"/>
    <p:sldLayoutId id="2147483678" r:id="rId8"/>
    <p:sldLayoutId id="2147483676" r:id="rId9"/>
    <p:sldLayoutId id="2147483664" r:id="rId10"/>
    <p:sldLayoutId id="2147483666" r:id="rId11"/>
    <p:sldLayoutId id="2147483667" r:id="rId12"/>
  </p:sldLayoutIdLst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5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4500" b="0" kern="1200">
          <a:solidFill>
            <a:schemeClr val="accent1"/>
          </a:solidFill>
          <a:latin typeface="+mj-lt"/>
          <a:ea typeface="+mn-ea"/>
          <a:cs typeface="+mn-cs"/>
        </a:defRPr>
      </a:lvl2pPr>
      <a:lvl3pPr marL="447675" indent="-447675" algn="l" defTabSz="914377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898525" indent="-450850" algn="l" defTabSz="914377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Calibri" panose="020F050202020403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447675" algn="l" defTabSz="914377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Calibri" panose="020F050202020403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907" userDrawn="1">
          <p15:clr>
            <a:srgbClr val="F26B43"/>
          </p15:clr>
        </p15:guide>
        <p15:guide id="4" pos="7309" userDrawn="1">
          <p15:clr>
            <a:srgbClr val="F26B43"/>
          </p15:clr>
        </p15:guide>
        <p15:guide id="5" orient="horz" pos="1181" userDrawn="1">
          <p15:clr>
            <a:srgbClr val="F26B43"/>
          </p15:clr>
        </p15:guide>
        <p15:guide id="6" orient="horz" pos="509" userDrawn="1">
          <p15:clr>
            <a:srgbClr val="F26B43"/>
          </p15:clr>
        </p15:guide>
        <p15:guide id="8" orient="horz" pos="36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ommunity.engagement@london-fire.gov.uk" TargetMode="External"/><Relationship Id="rId2" Type="http://schemas.openxmlformats.org/officeDocument/2006/relationships/hyperlink" Target="https://www.london-fire.gov.uk/safety/grass-and-wildfires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55">
            <a:extLst>
              <a:ext uri="{FF2B5EF4-FFF2-40B4-BE49-F238E27FC236}">
                <a16:creationId xmlns:a16="http://schemas.microsoft.com/office/drawing/2014/main" id="{F64F6F0A-0AC1-4D12-9999-FE4303CB5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086401"/>
            <a:ext cx="9783673" cy="863050"/>
          </a:xfrm>
        </p:spPr>
        <p:txBody>
          <a:bodyPr/>
          <a:lstStyle/>
          <a:p>
            <a:r>
              <a:rPr lang="en-GB" dirty="0"/>
              <a:t>Fire and Wildfire Preparedness</a:t>
            </a:r>
          </a:p>
        </p:txBody>
      </p:sp>
      <p:sp>
        <p:nvSpPr>
          <p:cNvPr id="57" name="Subtitle 56">
            <a:extLst>
              <a:ext uri="{FF2B5EF4-FFF2-40B4-BE49-F238E27FC236}">
                <a16:creationId xmlns:a16="http://schemas.microsoft.com/office/drawing/2014/main" id="{BF72EFCE-84E7-420C-8898-05EC6260DA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London Fire Brigade</a:t>
            </a:r>
          </a:p>
        </p:txBody>
      </p:sp>
    </p:spTree>
    <p:extLst>
      <p:ext uri="{BB962C8B-B14F-4D97-AF65-F5344CB8AC3E}">
        <p14:creationId xmlns:p14="http://schemas.microsoft.com/office/powerpoint/2010/main" val="144361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9B355-AA8F-B67E-7FA6-73350474A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8A6E5-F477-8361-0839-84B1895A4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200" dirty="0"/>
              <a:t>London has just experienced the driest spring in more than 100 years, and is on track for a hot summer ahead.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200" dirty="0"/>
              <a:t>This means there is an increased risk of wildfires affecting the capital.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200" dirty="0"/>
              <a:t>Just under half of London is considered green space, but much of this lies next to homes and businesses, making it a challenging urban environment for a fire and rescue service.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00631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C3630-B585-D8FE-9074-DD75C002C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1" y="806401"/>
            <a:ext cx="10163567" cy="1068967"/>
          </a:xfrm>
        </p:spPr>
        <p:txBody>
          <a:bodyPr anchor="t">
            <a:normAutofit/>
          </a:bodyPr>
          <a:lstStyle/>
          <a:p>
            <a:r>
              <a:rPr lang="en-GB" dirty="0"/>
              <a:t>Summer 2022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62AB01E-CE50-5B30-6509-ACF7C532E6C1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" r="27804" b="2"/>
          <a:stretch>
            <a:fillRect/>
          </a:stretch>
        </p:blipFill>
        <p:spPr bwMode="auto">
          <a:xfrm>
            <a:off x="1439334" y="1875367"/>
            <a:ext cx="4472517" cy="3494400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2052" name="Picture 4" descr="A group of houses on fire&#10;&#10;Description automatically generated">
            <a:extLst>
              <a:ext uri="{FF2B5EF4-FFF2-40B4-BE49-F238E27FC236}">
                <a16:creationId xmlns:a16="http://schemas.microsoft.com/office/drawing/2014/main" id="{A12F0C39-AC2C-66FA-F648-D597DA90C637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78" r="10178"/>
          <a:stretch>
            <a:fillRect/>
          </a:stretch>
        </p:blipFill>
        <p:spPr bwMode="auto">
          <a:xfrm>
            <a:off x="6594475" y="1874838"/>
            <a:ext cx="4473575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461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1CED0-1481-9DF1-B490-954BEC5BB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64879-8EC4-EE8A-37CE-7D3366BA9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har char="•"/>
            </a:pPr>
            <a:r>
              <a:rPr lang="en-GB" sz="2200" dirty="0">
                <a:cs typeface="Calibri"/>
              </a:rPr>
              <a:t>LFB faced one of its busiest days in the modern firefighting era in the summer of 2022.</a:t>
            </a:r>
          </a:p>
          <a:p>
            <a:pPr marL="342900" indent="-342900">
              <a:buChar char="•"/>
            </a:pPr>
            <a:r>
              <a:rPr lang="en-GB" sz="2200" dirty="0">
                <a:cs typeface="Calibri"/>
              </a:rPr>
              <a:t>Temperatures exceeded </a:t>
            </a:r>
            <a:r>
              <a:rPr lang="en-GB" sz="2200" b="1" dirty="0">
                <a:solidFill>
                  <a:schemeClr val="tx2"/>
                </a:solidFill>
                <a:cs typeface="Calibri"/>
              </a:rPr>
              <a:t>40 degrees celsius </a:t>
            </a:r>
            <a:r>
              <a:rPr lang="en-GB" sz="2200" dirty="0">
                <a:cs typeface="Calibri"/>
              </a:rPr>
              <a:t>in London for the first time since records began.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cs typeface="Calibri"/>
              </a:rPr>
              <a:t>LFB was one of 11 of the 46 fire and rescue services across the UK to declare a major incident, as crews battled fires throughout the capital.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cs typeface="Calibri"/>
              </a:rPr>
              <a:t>On 19 July, Control received almost </a:t>
            </a:r>
            <a:r>
              <a:rPr lang="en-GB" sz="2200" b="1" dirty="0">
                <a:solidFill>
                  <a:schemeClr val="tx2"/>
                </a:solidFill>
                <a:cs typeface="Calibri"/>
              </a:rPr>
              <a:t>2,500 calls </a:t>
            </a:r>
            <a:r>
              <a:rPr lang="en-GB" sz="2200" dirty="0">
                <a:cs typeface="Calibri"/>
              </a:rPr>
              <a:t>and crews responded to </a:t>
            </a:r>
            <a:r>
              <a:rPr lang="en-GB" sz="2200" b="1" dirty="0">
                <a:solidFill>
                  <a:schemeClr val="tx2"/>
                </a:solidFill>
                <a:cs typeface="Calibri"/>
              </a:rPr>
              <a:t>1,146 incidents</a:t>
            </a:r>
            <a:r>
              <a:rPr lang="en-GB" sz="2200" dirty="0">
                <a:cs typeface="Calibri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cs typeface="Calibri"/>
              </a:rPr>
              <a:t>In Wennington, around </a:t>
            </a:r>
            <a:r>
              <a:rPr lang="en-GB" sz="2200" b="1" dirty="0">
                <a:solidFill>
                  <a:schemeClr val="tx2"/>
                </a:solidFill>
                <a:cs typeface="Calibri"/>
              </a:rPr>
              <a:t>17 homes </a:t>
            </a:r>
            <a:r>
              <a:rPr lang="en-GB" sz="2200" dirty="0">
                <a:cs typeface="Calibri"/>
              </a:rPr>
              <a:t>were destroyed by a wildfire, and across London a total of </a:t>
            </a:r>
            <a:r>
              <a:rPr lang="en-GB" sz="2200" b="1" dirty="0">
                <a:solidFill>
                  <a:schemeClr val="tx2"/>
                </a:solidFill>
                <a:cs typeface="Calibri"/>
              </a:rPr>
              <a:t>41 homes </a:t>
            </a:r>
            <a:r>
              <a:rPr lang="en-GB" sz="2200" dirty="0">
                <a:cs typeface="Calibri"/>
              </a:rPr>
              <a:t>were destroyed in a single day. </a:t>
            </a:r>
            <a:endParaRPr lang="en-GB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49006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00A5-FF74-D54C-CF03-4DDE071D0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Operational 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FE938-FFBD-9D6D-874B-A6BAEDC71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050" dirty="0">
                <a:ea typeface="+mn-lt"/>
                <a:cs typeface="Calibri"/>
              </a:rPr>
              <a:t>We are continuing a pilot this summer of deploying purpose built four-wheel-drive </a:t>
            </a:r>
            <a:r>
              <a:rPr lang="en-GB" sz="2050" b="1" dirty="0">
                <a:solidFill>
                  <a:schemeClr val="tx2"/>
                </a:solidFill>
                <a:ea typeface="+mn-lt"/>
                <a:cs typeface="Calibri"/>
              </a:rPr>
              <a:t>wildfire response vehicles</a:t>
            </a:r>
            <a:r>
              <a:rPr lang="en-GB" sz="2050" dirty="0">
                <a:ea typeface="+mn-lt"/>
                <a:cs typeface="Calibri"/>
              </a:rPr>
              <a:t>. They have off-road capability and equipment that allows firefighters to pump and drive, enabling us to tackle a fire more efficiently and safely.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050" dirty="0">
                <a:ea typeface="+mn-lt"/>
                <a:cs typeface="Calibri"/>
              </a:rPr>
              <a:t>The wildfire vehicles will carry new equipment such as </a:t>
            </a:r>
            <a:r>
              <a:rPr lang="en-GB" sz="2050" b="1" dirty="0">
                <a:solidFill>
                  <a:schemeClr val="tx2"/>
                </a:solidFill>
                <a:ea typeface="+mn-lt"/>
                <a:cs typeface="Calibri"/>
              </a:rPr>
              <a:t>wildfire beaters and backpack blowers</a:t>
            </a:r>
            <a:r>
              <a:rPr lang="en-GB" sz="2050" dirty="0">
                <a:ea typeface="+mn-lt"/>
                <a:cs typeface="Calibri"/>
              </a:rPr>
              <a:t>, which enable firefighters to push flames back into already burnt areas.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050" dirty="0">
                <a:ea typeface="+mn-lt"/>
                <a:cs typeface="Calibri"/>
              </a:rPr>
              <a:t>We have a specially engineered '</a:t>
            </a:r>
            <a:r>
              <a:rPr lang="en-GB" sz="2050" b="1" dirty="0">
                <a:solidFill>
                  <a:schemeClr val="tx2"/>
                </a:solidFill>
                <a:ea typeface="+mn-lt"/>
                <a:cs typeface="Calibri"/>
              </a:rPr>
              <a:t>Holey Hose</a:t>
            </a:r>
            <a:r>
              <a:rPr lang="en-GB" sz="2050" dirty="0">
                <a:ea typeface="+mn-lt"/>
                <a:cs typeface="Calibri"/>
              </a:rPr>
              <a:t>' introduced in 2023, which enables us to create a curtain of water reaching up to two metres high.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050" dirty="0">
                <a:ea typeface="+mn-lt"/>
                <a:cs typeface="Calibri"/>
              </a:rPr>
              <a:t>We have converted two units to carry </a:t>
            </a:r>
            <a:r>
              <a:rPr lang="en-GB" sz="2050" b="1" i="0" dirty="0">
                <a:solidFill>
                  <a:schemeClr val="tx2"/>
                </a:solidFill>
                <a:effectLst/>
              </a:rPr>
              <a:t>8,000 litres of water each</a:t>
            </a:r>
            <a:r>
              <a:rPr lang="en-GB" sz="2050" b="0" i="0" dirty="0">
                <a:effectLst/>
              </a:rPr>
              <a:t>, which will be invaluable at incidents where traditional water supplies are absent or ineffective, such as wildfires at the rural-urban interface.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050" dirty="0">
                <a:ea typeface="+mn-lt"/>
                <a:cs typeface="Calibri"/>
              </a:rPr>
              <a:t>All firefighters have received </a:t>
            </a:r>
            <a:r>
              <a:rPr lang="en-GB" sz="2050" b="1" dirty="0">
                <a:solidFill>
                  <a:schemeClr val="tx2"/>
                </a:solidFill>
                <a:ea typeface="+mn-lt"/>
                <a:cs typeface="Calibri"/>
              </a:rPr>
              <a:t>enhanced training for wildfires</a:t>
            </a:r>
            <a:r>
              <a:rPr lang="en-GB" sz="2050" dirty="0">
                <a:ea typeface="+mn-lt"/>
                <a:cs typeface="Calibri"/>
              </a:rPr>
              <a:t>, and we’ve trained 30 Station and Group Commanders as </a:t>
            </a:r>
            <a:r>
              <a:rPr lang="en-GB" sz="2050" b="1" dirty="0">
                <a:solidFill>
                  <a:schemeClr val="tx2"/>
                </a:solidFill>
                <a:ea typeface="+mn-lt"/>
                <a:cs typeface="Calibri"/>
              </a:rPr>
              <a:t>Wildfire Support Officers</a:t>
            </a:r>
            <a:r>
              <a:rPr lang="en-GB" sz="2050" dirty="0">
                <a:ea typeface="+mn-lt"/>
                <a:cs typeface="Calibri"/>
              </a:rPr>
              <a:t>.</a:t>
            </a:r>
            <a:endParaRPr lang="en-GB" sz="2050" b="0" i="0" dirty="0">
              <a:effectLst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2050" dirty="0">
              <a:ea typeface="+mn-lt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2050" dirty="0"/>
          </a:p>
        </p:txBody>
      </p:sp>
    </p:spTree>
    <p:extLst>
      <p:ext uri="{BB962C8B-B14F-4D97-AF65-F5344CB8AC3E}">
        <p14:creationId xmlns:p14="http://schemas.microsoft.com/office/powerpoint/2010/main" val="370385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601BD-6C1B-61FF-842B-369C78D80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2025 – Key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D92F6-7EB5-8740-DC06-B02217B6B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600" b="1" dirty="0">
                <a:solidFill>
                  <a:schemeClr val="tx2"/>
                </a:solidFill>
              </a:rPr>
              <a:t>Prevention is key to keeping London safe!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600" dirty="0"/>
              <a:t>We are asking those responsible for maintaining green spaces to </a:t>
            </a:r>
            <a:r>
              <a:rPr lang="en-GB" sz="2600" b="1" dirty="0">
                <a:solidFill>
                  <a:schemeClr val="tx2"/>
                </a:solidFill>
              </a:rPr>
              <a:t>create fire breaks</a:t>
            </a:r>
            <a:r>
              <a:rPr lang="en-GB" sz="2600" dirty="0"/>
              <a:t>, especially where residential properties are nearby. This includes cutting and removing grass or ploughing earth to remove any flammable vegetation.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600" dirty="0"/>
              <a:t>Homeowners can also help by </a:t>
            </a:r>
            <a:r>
              <a:rPr lang="en-GB" sz="2600" b="1" dirty="0">
                <a:solidFill>
                  <a:schemeClr val="tx2"/>
                </a:solidFill>
              </a:rPr>
              <a:t>maintaining their gardens </a:t>
            </a:r>
            <a:r>
              <a:rPr lang="en-GB" sz="2600" dirty="0"/>
              <a:t>and preventing them from becoming overgrown.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2600" dirty="0"/>
              <a:t>Avoid using </a:t>
            </a:r>
            <a:r>
              <a:rPr lang="en-GB" sz="2600" b="1" dirty="0">
                <a:solidFill>
                  <a:schemeClr val="tx2"/>
                </a:solidFill>
              </a:rPr>
              <a:t>disposable BBQs </a:t>
            </a:r>
            <a:r>
              <a:rPr lang="en-GB" sz="2600" dirty="0"/>
              <a:t>– this includes in parks and public spaces, in private gardens, and indoors or on balconies. They pose a significant fire risk, and heat can be retained for many hours.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737442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BF0BB-6E9A-F721-D867-4962272C9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2025 – Key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0E0AC-8FFF-C50E-156D-1D3561621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000" dirty="0"/>
              <a:t>Standard BBQs should </a:t>
            </a:r>
            <a:r>
              <a:rPr lang="en-GB" sz="3000" b="1" dirty="0">
                <a:solidFill>
                  <a:schemeClr val="tx2"/>
                </a:solidFill>
              </a:rPr>
              <a:t>never be left unattended</a:t>
            </a:r>
            <a:r>
              <a:rPr lang="en-GB" sz="3000" dirty="0"/>
              <a:t>, and should be placed away from any flammable materials (such as sheds, fences, or trees).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000" dirty="0"/>
              <a:t>Discarded </a:t>
            </a:r>
            <a:r>
              <a:rPr lang="en-GB" sz="3000" b="1" dirty="0">
                <a:solidFill>
                  <a:schemeClr val="tx2"/>
                </a:solidFill>
              </a:rPr>
              <a:t>smoking materials </a:t>
            </a:r>
            <a:r>
              <a:rPr lang="en-GB" sz="3000" dirty="0"/>
              <a:t>pose a fire risk – ensure cigarettes are completely out, and avoid throwing them off balconies or out of car windows.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3000" dirty="0"/>
              <a:t>Leftover </a:t>
            </a:r>
            <a:r>
              <a:rPr lang="en-GB" sz="3000" b="1" dirty="0">
                <a:solidFill>
                  <a:schemeClr val="tx2"/>
                </a:solidFill>
              </a:rPr>
              <a:t>rubbish</a:t>
            </a:r>
            <a:r>
              <a:rPr lang="en-GB" sz="3000" dirty="0"/>
              <a:t>, including glass bottles, pose a fire risk in open spaces. Ensure rubbish is placed securely in a bin or take it home. </a:t>
            </a:r>
          </a:p>
        </p:txBody>
      </p:sp>
    </p:spTree>
    <p:extLst>
      <p:ext uri="{BB962C8B-B14F-4D97-AF65-F5344CB8AC3E}">
        <p14:creationId xmlns:p14="http://schemas.microsoft.com/office/powerpoint/2010/main" val="1323598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A51A3-0DC9-C92F-6A03-6EC30C11D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LFB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0F3DA-2594-2004-2638-4A892A3BD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/>
              <a:t>For more detailed information, all of our safety advice is available on our website:</a:t>
            </a:r>
          </a:p>
          <a:p>
            <a:r>
              <a:rPr lang="en-GB" sz="36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https://www.london-fire.gov.uk/safety/grass-and-wildfires/</a:t>
            </a:r>
            <a:r>
              <a:rPr lang="en-GB" sz="3600" dirty="0">
                <a:solidFill>
                  <a:schemeClr val="tx2"/>
                </a:solidFill>
              </a:rPr>
              <a:t> </a:t>
            </a:r>
          </a:p>
          <a:p>
            <a:endParaRPr lang="en-GB" sz="3600" dirty="0"/>
          </a:p>
          <a:p>
            <a:r>
              <a:rPr lang="en-GB" sz="3600" dirty="0"/>
              <a:t>Or you can contact us on: </a:t>
            </a:r>
            <a:r>
              <a:rPr lang="en-GB" sz="36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community.engagement@london-fire.gov.uk</a:t>
            </a:r>
            <a:r>
              <a:rPr lang="en-GB" sz="3600" dirty="0">
                <a:solidFill>
                  <a:schemeClr val="tx2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24182257"/>
      </p:ext>
    </p:extLst>
  </p:cSld>
  <p:clrMapOvr>
    <a:masterClrMapping/>
  </p:clrMapOvr>
</p:sld>
</file>

<file path=ppt/theme/theme1.xml><?xml version="1.0" encoding="utf-8"?>
<a:theme xmlns:a="http://schemas.openxmlformats.org/drawingml/2006/main" name="LFB Red PPT theme">
  <a:themeElements>
    <a:clrScheme name="LFB Red colour theme">
      <a:dk1>
        <a:sysClr val="windowText" lastClr="000000"/>
      </a:dk1>
      <a:lt1>
        <a:sysClr val="window" lastClr="FFFFFF"/>
      </a:lt1>
      <a:dk2>
        <a:srgbClr val="D52B1E"/>
      </a:dk2>
      <a:lt2>
        <a:srgbClr val="818A8F"/>
      </a:lt2>
      <a:accent1>
        <a:srgbClr val="D52B1E"/>
      </a:accent1>
      <a:accent2>
        <a:srgbClr val="FCD350"/>
      </a:accent2>
      <a:accent3>
        <a:srgbClr val="E98300"/>
      </a:accent3>
      <a:accent4>
        <a:srgbClr val="981E32"/>
      </a:accent4>
      <a:accent5>
        <a:srgbClr val="C6BC89"/>
      </a:accent5>
      <a:accent6>
        <a:srgbClr val="522D24"/>
      </a:accent6>
      <a:hlink>
        <a:srgbClr val="0563C1"/>
      </a:hlink>
      <a:folHlink>
        <a:srgbClr val="954F72"/>
      </a:folHlink>
    </a:clrScheme>
    <a:fontScheme name="LFB Foundry Font Theme">
      <a:majorFont>
        <a:latin typeface="FoundrySansDemi"/>
        <a:ea typeface=""/>
        <a:cs typeface=""/>
      </a:majorFont>
      <a:minorFont>
        <a:latin typeface="Foundry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2800" dirty="0" err="1" smtClean="0"/>
        </a:defPPr>
      </a:lstStyle>
    </a:txDef>
  </a:objectDefaults>
  <a:extraClrSchemeLst/>
  <a:custClrLst>
    <a:custClr name="Pantone 269 100%">
      <a:srgbClr val="4B306A"/>
    </a:custClr>
    <a:custClr name="Pantone 201 100%">
      <a:srgbClr val="981E32"/>
    </a:custClr>
    <a:custClr name="Pantone 213 100%">
      <a:srgbClr val="C90062"/>
    </a:custClr>
    <a:custClr name="Pantone 430 100%">
      <a:srgbClr val="818A8F"/>
    </a:custClr>
    <a:custClr name="Pantone 3425 100%">
      <a:srgbClr val="006643"/>
    </a:custClr>
    <a:custClr name="Pantone 367 100%">
      <a:srgbClr val="A5D867"/>
    </a:custClr>
    <a:custClr name="Pantone 5555 100%">
      <a:srgbClr val="6A8A7F"/>
    </a:custClr>
    <a:custClr name="Pantone 122 100%">
      <a:srgbClr val="FCD450"/>
    </a:custClr>
    <a:custClr name="Pantone 294 100%">
      <a:srgbClr val="003478"/>
    </a:custClr>
    <a:custClr name="Pantone 630 100%">
      <a:srgbClr val="85EDDB"/>
    </a:custClr>
    <a:custClr name="Pantone 269 80%">
      <a:srgbClr val="6F5988"/>
    </a:custClr>
    <a:custClr name="Pantone 201 80%">
      <a:srgbClr val="AD4B5B"/>
    </a:custClr>
    <a:custClr name="Pantone 213 80%">
      <a:srgbClr val="D43481"/>
    </a:custClr>
    <a:custClr name="Pantone 430 80%">
      <a:srgbClr val="9AA1A5"/>
    </a:custClr>
    <a:custClr name="Pantone 3425 80%">
      <a:srgbClr val="338569"/>
    </a:custClr>
    <a:custClr name="Pantone 367 80%">
      <a:srgbClr val="B7E085"/>
    </a:custClr>
    <a:custClr name="Pantone 5555 80%">
      <a:srgbClr val="88A199"/>
    </a:custClr>
    <a:custClr name="Pantone 122 80%">
      <a:srgbClr val="FDDC73"/>
    </a:custClr>
    <a:custClr name="Pantone 269 80%">
      <a:srgbClr val="335D93"/>
    </a:custClr>
    <a:custClr name="Pantone 630 80%">
      <a:srgbClr val="9DD7E2"/>
    </a:custClr>
    <a:custClr name="Pantone 269 60%">
      <a:srgbClr val="9383A6"/>
    </a:custClr>
    <a:custClr name="Pantone 201 60%">
      <a:srgbClr val="C17884"/>
    </a:custClr>
    <a:custClr name="Pantone 213 60%">
      <a:srgbClr val="DF67A1"/>
    </a:custClr>
    <a:custClr name="Pantone 430 60%">
      <a:srgbClr val="B3B9BC"/>
    </a:custClr>
    <a:custClr name="Pantone 3425 60%">
      <a:srgbClr val="66A38E"/>
    </a:custClr>
    <a:custClr name="Pantone 367 60%">
      <a:srgbClr val="C9E8A4"/>
    </a:custClr>
    <a:custClr name="Pantone 5555 60%">
      <a:srgbClr val="A6B9B2"/>
    </a:custClr>
    <a:custClr name="Pantone 122 60%">
      <a:srgbClr val="FDE596"/>
    </a:custClr>
    <a:custClr name="Pantone 294 60%">
      <a:srgbClr val="6685AE"/>
    </a:custClr>
    <a:custClr name="Pantone 630 60%">
      <a:srgbClr val="B6E1E9"/>
    </a:custClr>
    <a:custClr name="Pantone 269 40%">
      <a:srgbClr val="B7ACC3"/>
    </a:custClr>
    <a:custClr name="Pantone 201 40%">
      <a:srgbClr val="D6A5AD"/>
    </a:custClr>
    <a:custClr name="Pantone 213 40%">
      <a:srgbClr val="E999C0"/>
    </a:custClr>
    <a:custClr name="Pantone 430 40%">
      <a:srgbClr val="CDD0D2"/>
    </a:custClr>
    <a:custClr name="Pantone 3425 40%">
      <a:srgbClr val="99C2B4"/>
    </a:custClr>
    <a:custClr name="Pantone 367 40%">
      <a:srgbClr val="DBEFC2"/>
    </a:custClr>
    <a:custClr name="Pantone 5555 40%">
      <a:srgbClr val="C3D0CC"/>
    </a:custClr>
    <a:custClr name="Pantone 122 40%">
      <a:srgbClr val="FEEDB9"/>
    </a:custClr>
    <a:custClr name="Pantone 294 40%">
      <a:srgbClr val="99AEC9"/>
    </a:custClr>
    <a:custClr name="Pantone 630 40%">
      <a:srgbClr val="CEEBF1"/>
    </a:custClr>
    <a:custClr name="Pantone 269 20%">
      <a:srgbClr val="DBD6E1"/>
    </a:custClr>
    <a:custClr name="Pantone 201 20%">
      <a:srgbClr val="EAD2D6"/>
    </a:custClr>
    <a:custClr name="Pantone 213 20%">
      <a:srgbClr val="F4CCE0"/>
    </a:custClr>
    <a:custClr name="Pantone 430 20%">
      <a:srgbClr val="E6E8E9"/>
    </a:custClr>
    <a:custClr name="Pantone 3425 20%">
      <a:srgbClr val="CCE0D9"/>
    </a:custClr>
    <a:custClr name="Pantone 367 20%">
      <a:srgbClr val="EDF7E1"/>
    </a:custClr>
    <a:custClr name="Pantone 5555 20%">
      <a:srgbClr val="E1E8E5"/>
    </a:custClr>
    <a:custClr name="Pantone 122 20%">
      <a:srgbClr val="FEF6DC"/>
    </a:custClr>
    <a:custClr name="Pantone 294 20%">
      <a:srgbClr val="CCD6E4"/>
    </a:custClr>
    <a:custClr name="Pantone 630 20%">
      <a:srgbClr val="E7F5F8"/>
    </a:custClr>
  </a:custClrLst>
  <a:extLst>
    <a:ext uri="{05A4C25C-085E-4340-85A3-A5531E510DB2}">
      <thm15:themeFamily xmlns:thm15="http://schemas.microsoft.com/office/thememl/2012/main" name="LFB PowerPoint Template Red.potx" id="{C612A667-E91C-40C1-AE0E-4E3A6624C4FB}" vid="{1F920800-6EA6-4A1B-A18D-DBAC5C1FBDC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7CE69C6055540BF33AAC1D469E4C0" ma:contentTypeVersion="18" ma:contentTypeDescription="Create a new document." ma:contentTypeScope="" ma:versionID="bb5c187862545f3e80d3575238c74880">
  <xsd:schema xmlns:xsd="http://www.w3.org/2001/XMLSchema" xmlns:xs="http://www.w3.org/2001/XMLSchema" xmlns:p="http://schemas.microsoft.com/office/2006/metadata/properties" xmlns:ns2="f9e4a656-b0af-4ca1-bf72-60ff45f8c446" xmlns:ns3="22a2ec74-4f79-472f-aa64-650a5ccae538" targetNamespace="http://schemas.microsoft.com/office/2006/metadata/properties" ma:root="true" ma:fieldsID="e894ad35908484b524b8b7afe4a88438" ns2:_="" ns3:_="">
    <xsd:import namespace="f9e4a656-b0af-4ca1-bf72-60ff45f8c446"/>
    <xsd:import namespace="22a2ec74-4f79-472f-aa64-650a5ccae5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4a656-b0af-4ca1-bf72-60ff45f8c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53eba54-30fc-4b07-addc-4b7d108a0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2ec74-4f79-472f-aa64-650a5ccae53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5453fbb-4f07-4f45-af78-0ab700df0246}" ma:internalName="TaxCatchAll" ma:showField="CatchAllData" ma:web="22a2ec74-4f79-472f-aa64-650a5ccae5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e4a656-b0af-4ca1-bf72-60ff45f8c446">
      <Terms xmlns="http://schemas.microsoft.com/office/infopath/2007/PartnerControls"/>
    </lcf76f155ced4ddcb4097134ff3c332f>
    <TaxCatchAll xmlns="22a2ec74-4f79-472f-aa64-650a5ccae538" xsi:nil="true"/>
  </documentManagement>
</p:properties>
</file>

<file path=customXml/itemProps1.xml><?xml version="1.0" encoding="utf-8"?>
<ds:datastoreItem xmlns:ds="http://schemas.openxmlformats.org/officeDocument/2006/customXml" ds:itemID="{DCA9A8F8-4A21-4E6F-8AA2-8F0C2E923F45}"/>
</file>

<file path=customXml/itemProps2.xml><?xml version="1.0" encoding="utf-8"?>
<ds:datastoreItem xmlns:ds="http://schemas.openxmlformats.org/officeDocument/2006/customXml" ds:itemID="{4A2A046A-B912-4815-B8C4-BCF78FE0E25C}"/>
</file>

<file path=customXml/itemProps3.xml><?xml version="1.0" encoding="utf-8"?>
<ds:datastoreItem xmlns:ds="http://schemas.openxmlformats.org/officeDocument/2006/customXml" ds:itemID="{19119AB0-1540-4A01-8B5F-9E91F93E778D}"/>
</file>

<file path=docProps/app.xml><?xml version="1.0" encoding="utf-8"?>
<Properties xmlns="http://schemas.openxmlformats.org/officeDocument/2006/extended-properties" xmlns:vt="http://schemas.openxmlformats.org/officeDocument/2006/docPropsVTypes">
  <Template>LFB PowerPoint Template Red 16_9</Template>
  <TotalTime>60</TotalTime>
  <Words>580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Foundry Sans</vt:lpstr>
      <vt:lpstr>FoundrySansDemi</vt:lpstr>
      <vt:lpstr>LFB Red PPT theme</vt:lpstr>
      <vt:lpstr>Fire and Wildfire Preparedness</vt:lpstr>
      <vt:lpstr>Introduction</vt:lpstr>
      <vt:lpstr>Summer 2022</vt:lpstr>
      <vt:lpstr>Summer 2022</vt:lpstr>
      <vt:lpstr>Operational Improvements</vt:lpstr>
      <vt:lpstr>Summer 2025 – Key Messages</vt:lpstr>
      <vt:lpstr>Summer 2025 – Key Messages</vt:lpstr>
      <vt:lpstr>LFB Website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Ruth Walshe</dc:creator>
  <cp:lastModifiedBy>Ruth Walshe</cp:lastModifiedBy>
  <cp:revision>1</cp:revision>
  <dcterms:created xsi:type="dcterms:W3CDTF">2025-06-05T12:34:58Z</dcterms:created>
  <dcterms:modified xsi:type="dcterms:W3CDTF">2025-06-05T13:37:53Z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0x010100D897CE69C6055540BF33AAC1D469E4C0</vt:lpwstr>
  </property>
</Properties>
</file>