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4"/>
    <p:sldMasterId id="2147483751" r:id="rId5"/>
  </p:sldMasterIdLst>
  <p:notesMasterIdLst>
    <p:notesMasterId r:id="rId13"/>
  </p:notesMasterIdLst>
  <p:sldIdLst>
    <p:sldId id="271" r:id="rId6"/>
    <p:sldId id="265" r:id="rId7"/>
    <p:sldId id="281" r:id="rId8"/>
    <p:sldId id="280" r:id="rId9"/>
    <p:sldId id="272" r:id="rId10"/>
    <p:sldId id="273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5C54"/>
    <a:srgbClr val="6D5135"/>
    <a:srgbClr val="00AEEF"/>
    <a:srgbClr val="353E43"/>
    <a:srgbClr val="46372A"/>
    <a:srgbClr val="694C3E"/>
    <a:srgbClr val="6C5142"/>
    <a:srgbClr val="724D36"/>
    <a:srgbClr val="5A432C"/>
    <a:srgbClr val="CEA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6CE69-D63F-4E70-BB9D-7526E333A3A5}" v="3" dt="2025-06-06T10:55:11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24" autoAdjust="0"/>
  </p:normalViewPr>
  <p:slideViewPr>
    <p:cSldViewPr snapToGrid="0">
      <p:cViewPr varScale="1">
        <p:scale>
          <a:sx n="92" d="100"/>
          <a:sy n="92" d="100"/>
        </p:scale>
        <p:origin x="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Vianello" userId="5b0e9a26-4925-4409-b18a-9a958b545e6b" providerId="ADAL" clId="{C0122516-C3F6-4223-953F-4F71F3E46296}"/>
    <pc:docChg chg="undo custSel modSld">
      <pc:chgData name="Michele Vianello" userId="5b0e9a26-4925-4409-b18a-9a958b545e6b" providerId="ADAL" clId="{C0122516-C3F6-4223-953F-4F71F3E46296}" dt="2024-01-25T16:12:17.904" v="518" actId="20577"/>
      <pc:docMkLst>
        <pc:docMk/>
      </pc:docMkLst>
      <pc:sldChg chg="modSp mod">
        <pc:chgData name="Michele Vianello" userId="5b0e9a26-4925-4409-b18a-9a958b545e6b" providerId="ADAL" clId="{C0122516-C3F6-4223-953F-4F71F3E46296}" dt="2024-01-25T16:06:18.967" v="517" actId="20577"/>
        <pc:sldMkLst>
          <pc:docMk/>
          <pc:sldMk cId="3363171106" sldId="263"/>
        </pc:sldMkLst>
        <pc:spChg chg="mod">
          <ac:chgData name="Michele Vianello" userId="5b0e9a26-4925-4409-b18a-9a958b545e6b" providerId="ADAL" clId="{C0122516-C3F6-4223-953F-4F71F3E46296}" dt="2024-01-25T16:06:18.967" v="517" actId="20577"/>
          <ac:spMkLst>
            <pc:docMk/>
            <pc:sldMk cId="3363171106" sldId="263"/>
            <ac:spMk id="7" creationId="{19D08A9F-99DB-43FF-A2FB-BCDB200915AC}"/>
          </ac:spMkLst>
        </pc:spChg>
        <pc:spChg chg="mod">
          <ac:chgData name="Michele Vianello" userId="5b0e9a26-4925-4409-b18a-9a958b545e6b" providerId="ADAL" clId="{C0122516-C3F6-4223-953F-4F71F3E46296}" dt="2024-01-25T15:01:03.574" v="188" actId="20577"/>
          <ac:spMkLst>
            <pc:docMk/>
            <pc:sldMk cId="3363171106" sldId="263"/>
            <ac:spMk id="9" creationId="{2D4547D4-92E4-4999-83A8-6219B1785A3C}"/>
          </ac:spMkLst>
        </pc:spChg>
      </pc:sldChg>
      <pc:sldChg chg="delSp modSp mod">
        <pc:chgData name="Michele Vianello" userId="5b0e9a26-4925-4409-b18a-9a958b545e6b" providerId="ADAL" clId="{C0122516-C3F6-4223-953F-4F71F3E46296}" dt="2024-01-25T15:56:05.074" v="514" actId="20577"/>
        <pc:sldMkLst>
          <pc:docMk/>
          <pc:sldMk cId="1749696391" sldId="265"/>
        </pc:sldMkLst>
        <pc:spChg chg="mod">
          <ac:chgData name="Michele Vianello" userId="5b0e9a26-4925-4409-b18a-9a958b545e6b" providerId="ADAL" clId="{C0122516-C3F6-4223-953F-4F71F3E46296}" dt="2024-01-25T15:56:05.074" v="514" actId="20577"/>
          <ac:spMkLst>
            <pc:docMk/>
            <pc:sldMk cId="1749696391" sldId="265"/>
            <ac:spMk id="6" creationId="{049F4DC5-33E3-493B-86F2-CFD8CF15B94D}"/>
          </ac:spMkLst>
        </pc:spChg>
        <pc:spChg chg="mod">
          <ac:chgData name="Michele Vianello" userId="5b0e9a26-4925-4409-b18a-9a958b545e6b" providerId="ADAL" clId="{C0122516-C3F6-4223-953F-4F71F3E46296}" dt="2024-01-25T15:10:12.039" v="505" actId="20577"/>
          <ac:spMkLst>
            <pc:docMk/>
            <pc:sldMk cId="1749696391" sldId="265"/>
            <ac:spMk id="7" creationId="{EE9C4BB5-20B0-4298-BF9B-1918201D24E0}"/>
          </ac:spMkLst>
        </pc:spChg>
        <pc:picChg chg="del">
          <ac:chgData name="Michele Vianello" userId="5b0e9a26-4925-4409-b18a-9a958b545e6b" providerId="ADAL" clId="{C0122516-C3F6-4223-953F-4F71F3E46296}" dt="2024-01-25T14:55:21.898" v="0" actId="478"/>
          <ac:picMkLst>
            <pc:docMk/>
            <pc:sldMk cId="1749696391" sldId="265"/>
            <ac:picMk id="12" creationId="{36F365F5-11AF-4574-A205-56EF55EF0D84}"/>
          </ac:picMkLst>
        </pc:picChg>
      </pc:sldChg>
      <pc:sldChg chg="modSp mod">
        <pc:chgData name="Michele Vianello" userId="5b0e9a26-4925-4409-b18a-9a958b545e6b" providerId="ADAL" clId="{C0122516-C3F6-4223-953F-4F71F3E46296}" dt="2024-01-25T16:12:17.904" v="518" actId="20577"/>
        <pc:sldMkLst>
          <pc:docMk/>
          <pc:sldMk cId="3765769238" sldId="271"/>
        </pc:sldMkLst>
        <pc:spChg chg="mod">
          <ac:chgData name="Michele Vianello" userId="5b0e9a26-4925-4409-b18a-9a958b545e6b" providerId="ADAL" clId="{C0122516-C3F6-4223-953F-4F71F3E46296}" dt="2024-01-25T16:12:17.904" v="518" actId="20577"/>
          <ac:spMkLst>
            <pc:docMk/>
            <pc:sldMk cId="3765769238" sldId="271"/>
            <ac:spMk id="3" creationId="{A2A55D4D-680F-4F2A-B992-5BFBC93471D0}"/>
          </ac:spMkLst>
        </pc:spChg>
      </pc:sldChg>
      <pc:sldChg chg="modSp mod">
        <pc:chgData name="Michele Vianello" userId="5b0e9a26-4925-4409-b18a-9a958b545e6b" providerId="ADAL" clId="{C0122516-C3F6-4223-953F-4F71F3E46296}" dt="2024-01-25T14:56:34.451" v="65" actId="5793"/>
        <pc:sldMkLst>
          <pc:docMk/>
          <pc:sldMk cId="1275952252" sldId="272"/>
        </pc:sldMkLst>
        <pc:spChg chg="mod">
          <ac:chgData name="Michele Vianello" userId="5b0e9a26-4925-4409-b18a-9a958b545e6b" providerId="ADAL" clId="{C0122516-C3F6-4223-953F-4F71F3E46296}" dt="2024-01-25T14:56:34.451" v="65" actId="5793"/>
          <ac:spMkLst>
            <pc:docMk/>
            <pc:sldMk cId="1275952252" sldId="272"/>
            <ac:spMk id="7" creationId="{EE9C4BB5-20B0-4298-BF9B-1918201D24E0}"/>
          </ac:spMkLst>
        </pc:spChg>
      </pc:sldChg>
      <pc:sldChg chg="modSp mod">
        <pc:chgData name="Michele Vianello" userId="5b0e9a26-4925-4409-b18a-9a958b545e6b" providerId="ADAL" clId="{C0122516-C3F6-4223-953F-4F71F3E46296}" dt="2024-01-25T14:57:36.811" v="81" actId="20577"/>
        <pc:sldMkLst>
          <pc:docMk/>
          <pc:sldMk cId="3189440844" sldId="273"/>
        </pc:sldMkLst>
        <pc:spChg chg="mod">
          <ac:chgData name="Michele Vianello" userId="5b0e9a26-4925-4409-b18a-9a958b545e6b" providerId="ADAL" clId="{C0122516-C3F6-4223-953F-4F71F3E46296}" dt="2024-01-25T14:57:36.811" v="81" actId="20577"/>
          <ac:spMkLst>
            <pc:docMk/>
            <pc:sldMk cId="3189440844" sldId="273"/>
            <ac:spMk id="7" creationId="{EE9C4BB5-20B0-4298-BF9B-1918201D24E0}"/>
          </ac:spMkLst>
        </pc:spChg>
      </pc:sldChg>
      <pc:sldChg chg="modSp mod">
        <pc:chgData name="Michele Vianello" userId="5b0e9a26-4925-4409-b18a-9a958b545e6b" providerId="ADAL" clId="{C0122516-C3F6-4223-953F-4F71F3E46296}" dt="2024-01-25T14:57:08.771" v="67" actId="20577"/>
        <pc:sldMkLst>
          <pc:docMk/>
          <pc:sldMk cId="1281528236" sldId="275"/>
        </pc:sldMkLst>
        <pc:spChg chg="mod">
          <ac:chgData name="Michele Vianello" userId="5b0e9a26-4925-4409-b18a-9a958b545e6b" providerId="ADAL" clId="{C0122516-C3F6-4223-953F-4F71F3E46296}" dt="2024-01-25T14:57:08.771" v="67" actId="20577"/>
          <ac:spMkLst>
            <pc:docMk/>
            <pc:sldMk cId="1281528236" sldId="275"/>
            <ac:spMk id="7" creationId="{EE9C4BB5-20B0-4298-BF9B-1918201D24E0}"/>
          </ac:spMkLst>
        </pc:spChg>
      </pc:sldChg>
      <pc:sldChg chg="modSp mod">
        <pc:chgData name="Michele Vianello" userId="5b0e9a26-4925-4409-b18a-9a958b545e6b" providerId="ADAL" clId="{C0122516-C3F6-4223-953F-4F71F3E46296}" dt="2024-01-25T15:00:36.284" v="162" actId="20577"/>
        <pc:sldMkLst>
          <pc:docMk/>
          <pc:sldMk cId="1063515015" sldId="276"/>
        </pc:sldMkLst>
        <pc:spChg chg="mod">
          <ac:chgData name="Michele Vianello" userId="5b0e9a26-4925-4409-b18a-9a958b545e6b" providerId="ADAL" clId="{C0122516-C3F6-4223-953F-4F71F3E46296}" dt="2024-01-25T15:00:36.284" v="162" actId="20577"/>
          <ac:spMkLst>
            <pc:docMk/>
            <pc:sldMk cId="1063515015" sldId="276"/>
            <ac:spMk id="7" creationId="{E6BD3894-3479-415E-BB84-F05D83BC8397}"/>
          </ac:spMkLst>
        </pc:spChg>
      </pc:sldChg>
      <pc:sldChg chg="modSp mod">
        <pc:chgData name="Michele Vianello" userId="5b0e9a26-4925-4409-b18a-9a958b545e6b" providerId="ADAL" clId="{C0122516-C3F6-4223-953F-4F71F3E46296}" dt="2024-01-25T15:56:08.282" v="516" actId="20577"/>
        <pc:sldMkLst>
          <pc:docMk/>
          <pc:sldMk cId="2738062473" sldId="280"/>
        </pc:sldMkLst>
        <pc:spChg chg="mod">
          <ac:chgData name="Michele Vianello" userId="5b0e9a26-4925-4409-b18a-9a958b545e6b" providerId="ADAL" clId="{C0122516-C3F6-4223-953F-4F71F3E46296}" dt="2024-01-25T15:56:08.282" v="516" actId="20577"/>
          <ac:spMkLst>
            <pc:docMk/>
            <pc:sldMk cId="2738062473" sldId="280"/>
            <ac:spMk id="6" creationId="{049F4DC5-33E3-493B-86F2-CFD8CF15B94D}"/>
          </ac:spMkLst>
        </pc:spChg>
      </pc:sldChg>
    </pc:docChg>
  </pc:docChgLst>
  <pc:docChgLst>
    <pc:chgData name="Michele Vianello" userId="5b0e9a26-4925-4409-b18a-9a958b545e6b" providerId="ADAL" clId="{B732252B-35A5-4539-B57B-90730D4BB0D7}"/>
    <pc:docChg chg="undo custSel delSld modSld sldOrd">
      <pc:chgData name="Michele Vianello" userId="5b0e9a26-4925-4409-b18a-9a958b545e6b" providerId="ADAL" clId="{B732252B-35A5-4539-B57B-90730D4BB0D7}" dt="2024-11-05T10:38:36.083" v="2099" actId="20577"/>
      <pc:docMkLst>
        <pc:docMk/>
      </pc:docMkLst>
      <pc:sldChg chg="modSp del mod ord">
        <pc:chgData name="Michele Vianello" userId="5b0e9a26-4925-4409-b18a-9a958b545e6b" providerId="ADAL" clId="{B732252B-35A5-4539-B57B-90730D4BB0D7}" dt="2024-10-23T13:42:43.451" v="1893" actId="2696"/>
        <pc:sldMkLst>
          <pc:docMk/>
          <pc:sldMk cId="3363171106" sldId="263"/>
        </pc:sldMkLst>
        <pc:spChg chg="mod">
          <ac:chgData name="Michele Vianello" userId="5b0e9a26-4925-4409-b18a-9a958b545e6b" providerId="ADAL" clId="{B732252B-35A5-4539-B57B-90730D4BB0D7}" dt="2024-10-23T13:42:03.133" v="1892" actId="20577"/>
          <ac:spMkLst>
            <pc:docMk/>
            <pc:sldMk cId="3363171106" sldId="263"/>
            <ac:spMk id="7" creationId="{19D08A9F-99DB-43FF-A2FB-BCDB200915AC}"/>
          </ac:spMkLst>
        </pc:spChg>
      </pc:sldChg>
      <pc:sldChg chg="addSp modSp mod">
        <pc:chgData name="Michele Vianello" userId="5b0e9a26-4925-4409-b18a-9a958b545e6b" providerId="ADAL" clId="{B732252B-35A5-4539-B57B-90730D4BB0D7}" dt="2024-10-23T13:44:48.191" v="1919" actId="1036"/>
        <pc:sldMkLst>
          <pc:docMk/>
          <pc:sldMk cId="1749696391" sldId="265"/>
        </pc:sldMkLst>
        <pc:spChg chg="mod">
          <ac:chgData name="Michele Vianello" userId="5b0e9a26-4925-4409-b18a-9a958b545e6b" providerId="ADAL" clId="{B732252B-35A5-4539-B57B-90730D4BB0D7}" dt="2024-10-21T13:58:09.008" v="269" actId="20577"/>
          <ac:spMkLst>
            <pc:docMk/>
            <pc:sldMk cId="1749696391" sldId="265"/>
            <ac:spMk id="7" creationId="{EE9C4BB5-20B0-4298-BF9B-1918201D24E0}"/>
          </ac:spMkLst>
        </pc:spChg>
        <pc:picChg chg="add mod modCrop">
          <ac:chgData name="Michele Vianello" userId="5b0e9a26-4925-4409-b18a-9a958b545e6b" providerId="ADAL" clId="{B732252B-35A5-4539-B57B-90730D4BB0D7}" dt="2024-10-23T13:44:48.191" v="1919" actId="1036"/>
          <ac:picMkLst>
            <pc:docMk/>
            <pc:sldMk cId="1749696391" sldId="265"/>
            <ac:picMk id="3" creationId="{D790CBEE-E3A5-2260-2AEC-B9F37562E61D}"/>
          </ac:picMkLst>
        </pc:picChg>
      </pc:sldChg>
      <pc:sldChg chg="modSp mod">
        <pc:chgData name="Michele Vianello" userId="5b0e9a26-4925-4409-b18a-9a958b545e6b" providerId="ADAL" clId="{B732252B-35A5-4539-B57B-90730D4BB0D7}" dt="2024-10-21T13:38:46.931" v="92" actId="5793"/>
        <pc:sldMkLst>
          <pc:docMk/>
          <pc:sldMk cId="3765769238" sldId="271"/>
        </pc:sldMkLst>
        <pc:spChg chg="mod">
          <ac:chgData name="Michele Vianello" userId="5b0e9a26-4925-4409-b18a-9a958b545e6b" providerId="ADAL" clId="{B732252B-35A5-4539-B57B-90730D4BB0D7}" dt="2024-10-21T13:38:46.931" v="92" actId="5793"/>
          <ac:spMkLst>
            <pc:docMk/>
            <pc:sldMk cId="3765769238" sldId="271"/>
            <ac:spMk id="3" creationId="{A2A55D4D-680F-4F2A-B992-5BFBC93471D0}"/>
          </ac:spMkLst>
        </pc:spChg>
      </pc:sldChg>
      <pc:sldChg chg="modSp mod">
        <pc:chgData name="Michele Vianello" userId="5b0e9a26-4925-4409-b18a-9a958b545e6b" providerId="ADAL" clId="{B732252B-35A5-4539-B57B-90730D4BB0D7}" dt="2024-11-04T10:25:42.619" v="2045" actId="20577"/>
        <pc:sldMkLst>
          <pc:docMk/>
          <pc:sldMk cId="1275952252" sldId="272"/>
        </pc:sldMkLst>
        <pc:spChg chg="mod">
          <ac:chgData name="Michele Vianello" userId="5b0e9a26-4925-4409-b18a-9a958b545e6b" providerId="ADAL" clId="{B732252B-35A5-4539-B57B-90730D4BB0D7}" dt="2024-10-21T13:55:50.213" v="173" actId="20577"/>
          <ac:spMkLst>
            <pc:docMk/>
            <pc:sldMk cId="1275952252" sldId="272"/>
            <ac:spMk id="6" creationId="{049F4DC5-33E3-493B-86F2-CFD8CF15B94D}"/>
          </ac:spMkLst>
        </pc:spChg>
        <pc:spChg chg="mod">
          <ac:chgData name="Michele Vianello" userId="5b0e9a26-4925-4409-b18a-9a958b545e6b" providerId="ADAL" clId="{B732252B-35A5-4539-B57B-90730D4BB0D7}" dt="2024-11-04T10:25:42.619" v="2045" actId="20577"/>
          <ac:spMkLst>
            <pc:docMk/>
            <pc:sldMk cId="1275952252" sldId="272"/>
            <ac:spMk id="7" creationId="{EE9C4BB5-20B0-4298-BF9B-1918201D24E0}"/>
          </ac:spMkLst>
        </pc:spChg>
      </pc:sldChg>
      <pc:sldChg chg="modSp mod">
        <pc:chgData name="Michele Vianello" userId="5b0e9a26-4925-4409-b18a-9a958b545e6b" providerId="ADAL" clId="{B732252B-35A5-4539-B57B-90730D4BB0D7}" dt="2024-10-23T13:07:13.129" v="1032" actId="20577"/>
        <pc:sldMkLst>
          <pc:docMk/>
          <pc:sldMk cId="3189440844" sldId="273"/>
        </pc:sldMkLst>
        <pc:spChg chg="mod">
          <ac:chgData name="Michele Vianello" userId="5b0e9a26-4925-4409-b18a-9a958b545e6b" providerId="ADAL" clId="{B732252B-35A5-4539-B57B-90730D4BB0D7}" dt="2024-10-23T12:51:14.618" v="380" actId="20577"/>
          <ac:spMkLst>
            <pc:docMk/>
            <pc:sldMk cId="3189440844" sldId="273"/>
            <ac:spMk id="6" creationId="{049F4DC5-33E3-493B-86F2-CFD8CF15B94D}"/>
          </ac:spMkLst>
        </pc:spChg>
        <pc:spChg chg="mod">
          <ac:chgData name="Michele Vianello" userId="5b0e9a26-4925-4409-b18a-9a958b545e6b" providerId="ADAL" clId="{B732252B-35A5-4539-B57B-90730D4BB0D7}" dt="2024-10-23T13:07:13.129" v="1032" actId="20577"/>
          <ac:spMkLst>
            <pc:docMk/>
            <pc:sldMk cId="3189440844" sldId="273"/>
            <ac:spMk id="7" creationId="{EE9C4BB5-20B0-4298-BF9B-1918201D24E0}"/>
          </ac:spMkLst>
        </pc:spChg>
      </pc:sldChg>
      <pc:sldChg chg="addSp delSp modSp mod ord">
        <pc:chgData name="Michele Vianello" userId="5b0e9a26-4925-4409-b18a-9a958b545e6b" providerId="ADAL" clId="{B732252B-35A5-4539-B57B-90730D4BB0D7}" dt="2024-10-23T13:13:26.673" v="1116" actId="21"/>
        <pc:sldMkLst>
          <pc:docMk/>
          <pc:sldMk cId="1281528236" sldId="275"/>
        </pc:sldMkLst>
        <pc:spChg chg="mod">
          <ac:chgData name="Michele Vianello" userId="5b0e9a26-4925-4409-b18a-9a958b545e6b" providerId="ADAL" clId="{B732252B-35A5-4539-B57B-90730D4BB0D7}" dt="2024-10-23T13:09:57.511" v="1078" actId="20577"/>
          <ac:spMkLst>
            <pc:docMk/>
            <pc:sldMk cId="1281528236" sldId="275"/>
            <ac:spMk id="6" creationId="{049F4DC5-33E3-493B-86F2-CFD8CF15B94D}"/>
          </ac:spMkLst>
        </pc:spChg>
        <pc:spChg chg="mod">
          <ac:chgData name="Michele Vianello" userId="5b0e9a26-4925-4409-b18a-9a958b545e6b" providerId="ADAL" clId="{B732252B-35A5-4539-B57B-90730D4BB0D7}" dt="2024-10-23T13:09:38.235" v="1077" actId="313"/>
          <ac:spMkLst>
            <pc:docMk/>
            <pc:sldMk cId="1281528236" sldId="275"/>
            <ac:spMk id="7" creationId="{EE9C4BB5-20B0-4298-BF9B-1918201D24E0}"/>
          </ac:spMkLst>
        </pc:spChg>
        <pc:grpChg chg="add del mod">
          <ac:chgData name="Michele Vianello" userId="5b0e9a26-4925-4409-b18a-9a958b545e6b" providerId="ADAL" clId="{B732252B-35A5-4539-B57B-90730D4BB0D7}" dt="2024-10-23T13:13:26.673" v="1116" actId="21"/>
          <ac:grpSpMkLst>
            <pc:docMk/>
            <pc:sldMk cId="1281528236" sldId="275"/>
            <ac:grpSpMk id="9" creationId="{E5F4F72F-F788-7B3D-A60F-53DED1AEFDBE}"/>
          </ac:grpSpMkLst>
        </pc:grpChg>
        <pc:picChg chg="add mod modCrop">
          <ac:chgData name="Michele Vianello" userId="5b0e9a26-4925-4409-b18a-9a958b545e6b" providerId="ADAL" clId="{B732252B-35A5-4539-B57B-90730D4BB0D7}" dt="2024-10-23T13:13:19.542" v="1114" actId="164"/>
          <ac:picMkLst>
            <pc:docMk/>
            <pc:sldMk cId="1281528236" sldId="275"/>
            <ac:picMk id="3" creationId="{AAA60B06-0169-4188-8788-ED28701C80BE}"/>
          </ac:picMkLst>
        </pc:picChg>
        <pc:picChg chg="add mod modCrop">
          <ac:chgData name="Michele Vianello" userId="5b0e9a26-4925-4409-b18a-9a958b545e6b" providerId="ADAL" clId="{B732252B-35A5-4539-B57B-90730D4BB0D7}" dt="2024-10-23T13:13:19.542" v="1114" actId="164"/>
          <ac:picMkLst>
            <pc:docMk/>
            <pc:sldMk cId="1281528236" sldId="275"/>
            <ac:picMk id="4" creationId="{8C16C5EC-2EBA-1B5B-94F3-5F7676F9E5D0}"/>
          </ac:picMkLst>
        </pc:picChg>
      </pc:sldChg>
      <pc:sldChg chg="addSp delSp modSp mod">
        <pc:chgData name="Michele Vianello" userId="5b0e9a26-4925-4409-b18a-9a958b545e6b" providerId="ADAL" clId="{B732252B-35A5-4539-B57B-90730D4BB0D7}" dt="2024-11-05T10:38:36.083" v="2099" actId="20577"/>
        <pc:sldMkLst>
          <pc:docMk/>
          <pc:sldMk cId="1063515015" sldId="276"/>
        </pc:sldMkLst>
        <pc:spChg chg="mod">
          <ac:chgData name="Michele Vianello" userId="5b0e9a26-4925-4409-b18a-9a958b545e6b" providerId="ADAL" clId="{B732252B-35A5-4539-B57B-90730D4BB0D7}" dt="2024-11-05T10:38:36.083" v="2099" actId="20577"/>
          <ac:spMkLst>
            <pc:docMk/>
            <pc:sldMk cId="1063515015" sldId="276"/>
            <ac:spMk id="6" creationId="{53885A9A-E575-46C3-8541-015D4BC316F8}"/>
          </ac:spMkLst>
        </pc:spChg>
        <pc:spChg chg="mod">
          <ac:chgData name="Michele Vianello" userId="5b0e9a26-4925-4409-b18a-9a958b545e6b" providerId="ADAL" clId="{B732252B-35A5-4539-B57B-90730D4BB0D7}" dt="2024-11-05T10:38:29.171" v="2097" actId="20577"/>
          <ac:spMkLst>
            <pc:docMk/>
            <pc:sldMk cId="1063515015" sldId="276"/>
            <ac:spMk id="7" creationId="{E6BD3894-3479-415E-BB84-F05D83BC8397}"/>
          </ac:spMkLst>
        </pc:spChg>
        <pc:spChg chg="add del mod">
          <ac:chgData name="Michele Vianello" userId="5b0e9a26-4925-4409-b18a-9a958b545e6b" providerId="ADAL" clId="{B732252B-35A5-4539-B57B-90730D4BB0D7}" dt="2024-10-23T13:20:49.375" v="1150" actId="478"/>
          <ac:spMkLst>
            <pc:docMk/>
            <pc:sldMk cId="1063515015" sldId="276"/>
            <ac:spMk id="10" creationId="{2861F38B-58E2-B137-D0B0-6109FC65DA06}"/>
          </ac:spMkLst>
        </pc:spChg>
        <pc:spChg chg="del">
          <ac:chgData name="Michele Vianello" userId="5b0e9a26-4925-4409-b18a-9a958b545e6b" providerId="ADAL" clId="{B732252B-35A5-4539-B57B-90730D4BB0D7}" dt="2024-10-23T13:20:46.974" v="1149" actId="478"/>
          <ac:spMkLst>
            <pc:docMk/>
            <pc:sldMk cId="1063515015" sldId="276"/>
            <ac:spMk id="14" creationId="{4F0BF246-646B-2ED2-E010-CDCEF06970AA}"/>
          </ac:spMkLst>
        </pc:spChg>
        <pc:grpChg chg="add mod">
          <ac:chgData name="Michele Vianello" userId="5b0e9a26-4925-4409-b18a-9a958b545e6b" providerId="ADAL" clId="{B732252B-35A5-4539-B57B-90730D4BB0D7}" dt="2024-10-23T13:28:09.366" v="1732" actId="1037"/>
          <ac:grpSpMkLst>
            <pc:docMk/>
            <pc:sldMk cId="1063515015" sldId="276"/>
            <ac:grpSpMk id="2" creationId="{6E3F9431-C3B3-2547-4D2E-C15CF13F541B}"/>
          </ac:grpSpMkLst>
        </pc:grpChg>
        <pc:picChg chg="mod">
          <ac:chgData name="Michele Vianello" userId="5b0e9a26-4925-4409-b18a-9a958b545e6b" providerId="ADAL" clId="{B732252B-35A5-4539-B57B-90730D4BB0D7}" dt="2024-10-23T13:13:38.881" v="1117"/>
          <ac:picMkLst>
            <pc:docMk/>
            <pc:sldMk cId="1063515015" sldId="276"/>
            <ac:picMk id="3" creationId="{04180DE1-5CA1-CBCF-1DE1-98BB412B0A38}"/>
          </ac:picMkLst>
        </pc:picChg>
        <pc:picChg chg="mod">
          <ac:chgData name="Michele Vianello" userId="5b0e9a26-4925-4409-b18a-9a958b545e6b" providerId="ADAL" clId="{B732252B-35A5-4539-B57B-90730D4BB0D7}" dt="2024-10-23T13:28:09.366" v="1732" actId="1037"/>
          <ac:picMkLst>
            <pc:docMk/>
            <pc:sldMk cId="1063515015" sldId="276"/>
            <ac:picMk id="4" creationId="{0CB02008-4C8C-4139-898B-1E80BE2AE022}"/>
          </ac:picMkLst>
        </pc:picChg>
        <pc:picChg chg="mod">
          <ac:chgData name="Michele Vianello" userId="5b0e9a26-4925-4409-b18a-9a958b545e6b" providerId="ADAL" clId="{B732252B-35A5-4539-B57B-90730D4BB0D7}" dt="2024-10-23T13:20:29.632" v="1145" actId="1076"/>
          <ac:picMkLst>
            <pc:docMk/>
            <pc:sldMk cId="1063515015" sldId="276"/>
            <ac:picMk id="8" creationId="{155D86EB-699E-ED71-8433-9F292A804E6D}"/>
          </ac:picMkLst>
        </pc:picChg>
        <pc:picChg chg="add mod modCrop">
          <ac:chgData name="Michele Vianello" userId="5b0e9a26-4925-4409-b18a-9a958b545e6b" providerId="ADAL" clId="{B732252B-35A5-4539-B57B-90730D4BB0D7}" dt="2024-10-23T13:27:47.748" v="1696" actId="1038"/>
          <ac:picMkLst>
            <pc:docMk/>
            <pc:sldMk cId="1063515015" sldId="276"/>
            <ac:picMk id="12" creationId="{327A3EA2-3028-B5E0-48FB-836FA7CCB600}"/>
          </ac:picMkLst>
        </pc:picChg>
        <pc:picChg chg="add mod modCrop">
          <ac:chgData name="Michele Vianello" userId="5b0e9a26-4925-4409-b18a-9a958b545e6b" providerId="ADAL" clId="{B732252B-35A5-4539-B57B-90730D4BB0D7}" dt="2024-10-23T13:27:52.209" v="1714" actId="1037"/>
          <ac:picMkLst>
            <pc:docMk/>
            <pc:sldMk cId="1063515015" sldId="276"/>
            <ac:picMk id="15" creationId="{02CAC677-69AC-2DAF-B73F-55A114BD4E20}"/>
          </ac:picMkLst>
        </pc:picChg>
      </pc:sldChg>
      <pc:sldChg chg="addSp delSp modSp mod">
        <pc:chgData name="Michele Vianello" userId="5b0e9a26-4925-4409-b18a-9a958b545e6b" providerId="ADAL" clId="{B732252B-35A5-4539-B57B-90730D4BB0D7}" dt="2024-10-23T13:31:29.782" v="1850" actId="1038"/>
        <pc:sldMkLst>
          <pc:docMk/>
          <pc:sldMk cId="2738062473" sldId="280"/>
        </pc:sldMkLst>
        <pc:spChg chg="mod">
          <ac:chgData name="Michele Vianello" userId="5b0e9a26-4925-4409-b18a-9a958b545e6b" providerId="ADAL" clId="{B732252B-35A5-4539-B57B-90730D4BB0D7}" dt="2024-10-21T13:58:36.890" v="293" actId="20577"/>
          <ac:spMkLst>
            <pc:docMk/>
            <pc:sldMk cId="2738062473" sldId="280"/>
            <ac:spMk id="7" creationId="{EE9C4BB5-20B0-4298-BF9B-1918201D24E0}"/>
          </ac:spMkLst>
        </pc:spChg>
        <pc:picChg chg="del">
          <ac:chgData name="Michele Vianello" userId="5b0e9a26-4925-4409-b18a-9a958b545e6b" providerId="ADAL" clId="{B732252B-35A5-4539-B57B-90730D4BB0D7}" dt="2024-10-21T13:42:39.417" v="93" actId="478"/>
          <ac:picMkLst>
            <pc:docMk/>
            <pc:sldMk cId="2738062473" sldId="280"/>
            <ac:picMk id="3" creationId="{EB7E0CF9-496A-CBFA-041F-ED1BB944DC03}"/>
          </ac:picMkLst>
        </pc:picChg>
        <pc:picChg chg="add mod modCrop">
          <ac:chgData name="Michele Vianello" userId="5b0e9a26-4925-4409-b18a-9a958b545e6b" providerId="ADAL" clId="{B732252B-35A5-4539-B57B-90730D4BB0D7}" dt="2024-10-23T13:31:29.782" v="1850" actId="1038"/>
          <ac:picMkLst>
            <pc:docMk/>
            <pc:sldMk cId="2738062473" sldId="280"/>
            <ac:picMk id="4" creationId="{FE6A126E-08E5-F82D-4B7B-7FD471740F87}"/>
          </ac:picMkLst>
        </pc:picChg>
      </pc:sldChg>
      <pc:sldChg chg="modSp mod ord">
        <pc:chgData name="Michele Vianello" userId="5b0e9a26-4925-4409-b18a-9a958b545e6b" providerId="ADAL" clId="{B732252B-35A5-4539-B57B-90730D4BB0D7}" dt="2024-10-23T12:56:22.092" v="565" actId="20577"/>
        <pc:sldMkLst>
          <pc:docMk/>
          <pc:sldMk cId="1308148094" sldId="281"/>
        </pc:sldMkLst>
        <pc:spChg chg="mod">
          <ac:chgData name="Michele Vianello" userId="5b0e9a26-4925-4409-b18a-9a958b545e6b" providerId="ADAL" clId="{B732252B-35A5-4539-B57B-90730D4BB0D7}" dt="2024-10-23T12:20:36.902" v="320" actId="20577"/>
          <ac:spMkLst>
            <pc:docMk/>
            <pc:sldMk cId="1308148094" sldId="281"/>
            <ac:spMk id="6" creationId="{53885A9A-E575-46C3-8541-015D4BC316F8}"/>
          </ac:spMkLst>
        </pc:spChg>
        <pc:spChg chg="mod">
          <ac:chgData name="Michele Vianello" userId="5b0e9a26-4925-4409-b18a-9a958b545e6b" providerId="ADAL" clId="{B732252B-35A5-4539-B57B-90730D4BB0D7}" dt="2024-10-23T12:20:51.978" v="336" actId="20577"/>
          <ac:spMkLst>
            <pc:docMk/>
            <pc:sldMk cId="1308148094" sldId="281"/>
            <ac:spMk id="7" creationId="{E6BD3894-3479-415E-BB84-F05D83BC8397}"/>
          </ac:spMkLst>
        </pc:spChg>
        <pc:spChg chg="mod">
          <ac:chgData name="Michele Vianello" userId="5b0e9a26-4925-4409-b18a-9a958b545e6b" providerId="ADAL" clId="{B732252B-35A5-4539-B57B-90730D4BB0D7}" dt="2024-10-23T12:56:22.092" v="565" actId="20577"/>
          <ac:spMkLst>
            <pc:docMk/>
            <pc:sldMk cId="1308148094" sldId="281"/>
            <ac:spMk id="16" creationId="{29DD070C-4EEC-BFFF-C744-B7C54596D76C}"/>
          </ac:spMkLst>
        </pc:spChg>
      </pc:sldChg>
    </pc:docChg>
  </pc:docChgLst>
  <pc:docChgLst>
    <pc:chgData name="Michele Vianello" userId="5b0e9a26-4925-4409-b18a-9a958b545e6b" providerId="ADAL" clId="{4016CE69-D63F-4E70-BB9D-7526E333A3A5}"/>
    <pc:docChg chg="undo custSel addSld delSld modSld sldOrd">
      <pc:chgData name="Michele Vianello" userId="5b0e9a26-4925-4409-b18a-9a958b545e6b" providerId="ADAL" clId="{4016CE69-D63F-4E70-BB9D-7526E333A3A5}" dt="2025-06-06T10:57:48.107" v="1325" actId="27636"/>
      <pc:docMkLst>
        <pc:docMk/>
      </pc:docMkLst>
      <pc:sldChg chg="modSp mod">
        <pc:chgData name="Michele Vianello" userId="5b0e9a26-4925-4409-b18a-9a958b545e6b" providerId="ADAL" clId="{4016CE69-D63F-4E70-BB9D-7526E333A3A5}" dt="2025-06-06T10:56:23.639" v="1292" actId="27636"/>
        <pc:sldMkLst>
          <pc:docMk/>
          <pc:sldMk cId="1749696391" sldId="265"/>
        </pc:sldMkLst>
        <pc:spChg chg="mod">
          <ac:chgData name="Michele Vianello" userId="5b0e9a26-4925-4409-b18a-9a958b545e6b" providerId="ADAL" clId="{4016CE69-D63F-4E70-BB9D-7526E333A3A5}" dt="2025-06-06T10:23:26.715" v="3" actId="20577"/>
          <ac:spMkLst>
            <pc:docMk/>
            <pc:sldMk cId="1749696391" sldId="265"/>
            <ac:spMk id="6" creationId="{049F4DC5-33E3-493B-86F2-CFD8CF15B94D}"/>
          </ac:spMkLst>
        </pc:spChg>
        <pc:spChg chg="mod">
          <ac:chgData name="Michele Vianello" userId="5b0e9a26-4925-4409-b18a-9a958b545e6b" providerId="ADAL" clId="{4016CE69-D63F-4E70-BB9D-7526E333A3A5}" dt="2025-06-06T10:56:23.639" v="1292" actId="27636"/>
          <ac:spMkLst>
            <pc:docMk/>
            <pc:sldMk cId="1749696391" sldId="265"/>
            <ac:spMk id="7" creationId="{EE9C4BB5-20B0-4298-BF9B-1918201D24E0}"/>
          </ac:spMkLst>
        </pc:spChg>
      </pc:sldChg>
      <pc:sldChg chg="modSp mod">
        <pc:chgData name="Michele Vianello" userId="5b0e9a26-4925-4409-b18a-9a958b545e6b" providerId="ADAL" clId="{4016CE69-D63F-4E70-BB9D-7526E333A3A5}" dt="2025-06-06T10:23:19.494" v="1" actId="20577"/>
        <pc:sldMkLst>
          <pc:docMk/>
          <pc:sldMk cId="3765769238" sldId="271"/>
        </pc:sldMkLst>
        <pc:spChg chg="mod">
          <ac:chgData name="Michele Vianello" userId="5b0e9a26-4925-4409-b18a-9a958b545e6b" providerId="ADAL" clId="{4016CE69-D63F-4E70-BB9D-7526E333A3A5}" dt="2025-06-06T10:23:19.494" v="1" actId="20577"/>
          <ac:spMkLst>
            <pc:docMk/>
            <pc:sldMk cId="3765769238" sldId="271"/>
            <ac:spMk id="3" creationId="{A2A55D4D-680F-4F2A-B992-5BFBC93471D0}"/>
          </ac:spMkLst>
        </pc:spChg>
      </pc:sldChg>
      <pc:sldChg chg="modSp mod">
        <pc:chgData name="Michele Vianello" userId="5b0e9a26-4925-4409-b18a-9a958b545e6b" providerId="ADAL" clId="{4016CE69-D63F-4E70-BB9D-7526E333A3A5}" dt="2025-06-06T10:45:20.832" v="996" actId="20577"/>
        <pc:sldMkLst>
          <pc:docMk/>
          <pc:sldMk cId="1275952252" sldId="272"/>
        </pc:sldMkLst>
        <pc:spChg chg="mod">
          <ac:chgData name="Michele Vianello" userId="5b0e9a26-4925-4409-b18a-9a958b545e6b" providerId="ADAL" clId="{4016CE69-D63F-4E70-BB9D-7526E333A3A5}" dt="2025-06-06T10:27:42.919" v="296" actId="20577"/>
          <ac:spMkLst>
            <pc:docMk/>
            <pc:sldMk cId="1275952252" sldId="272"/>
            <ac:spMk id="6" creationId="{049F4DC5-33E3-493B-86F2-CFD8CF15B94D}"/>
          </ac:spMkLst>
        </pc:spChg>
        <pc:spChg chg="mod">
          <ac:chgData name="Michele Vianello" userId="5b0e9a26-4925-4409-b18a-9a958b545e6b" providerId="ADAL" clId="{4016CE69-D63F-4E70-BB9D-7526E333A3A5}" dt="2025-06-06T10:45:20.832" v="996" actId="20577"/>
          <ac:spMkLst>
            <pc:docMk/>
            <pc:sldMk cId="1275952252" sldId="272"/>
            <ac:spMk id="7" creationId="{EE9C4BB5-20B0-4298-BF9B-1918201D24E0}"/>
          </ac:spMkLst>
        </pc:spChg>
      </pc:sldChg>
      <pc:sldChg chg="addSp delSp modSp mod ord">
        <pc:chgData name="Michele Vianello" userId="5b0e9a26-4925-4409-b18a-9a958b545e6b" providerId="ADAL" clId="{4016CE69-D63F-4E70-BB9D-7526E333A3A5}" dt="2025-06-06T10:53:36.808" v="1180" actId="20577"/>
        <pc:sldMkLst>
          <pc:docMk/>
          <pc:sldMk cId="3189440844" sldId="273"/>
        </pc:sldMkLst>
        <pc:spChg chg="mod">
          <ac:chgData name="Michele Vianello" userId="5b0e9a26-4925-4409-b18a-9a958b545e6b" providerId="ADAL" clId="{4016CE69-D63F-4E70-BB9D-7526E333A3A5}" dt="2025-06-06T10:53:36.808" v="1180" actId="20577"/>
          <ac:spMkLst>
            <pc:docMk/>
            <pc:sldMk cId="3189440844" sldId="273"/>
            <ac:spMk id="6" creationId="{049F4DC5-33E3-493B-86F2-CFD8CF15B94D}"/>
          </ac:spMkLst>
        </pc:spChg>
        <pc:spChg chg="mod">
          <ac:chgData name="Michele Vianello" userId="5b0e9a26-4925-4409-b18a-9a958b545e6b" providerId="ADAL" clId="{4016CE69-D63F-4E70-BB9D-7526E333A3A5}" dt="2025-06-06T10:47:55.566" v="1144" actId="20577"/>
          <ac:spMkLst>
            <pc:docMk/>
            <pc:sldMk cId="3189440844" sldId="273"/>
            <ac:spMk id="7" creationId="{EE9C4BB5-20B0-4298-BF9B-1918201D24E0}"/>
          </ac:spMkLst>
        </pc:spChg>
        <pc:picChg chg="del mod modCrop">
          <ac:chgData name="Michele Vianello" userId="5b0e9a26-4925-4409-b18a-9a958b545e6b" providerId="ADAL" clId="{4016CE69-D63F-4E70-BB9D-7526E333A3A5}" dt="2025-06-06T10:52:44.575" v="1169" actId="478"/>
          <ac:picMkLst>
            <pc:docMk/>
            <pc:sldMk cId="3189440844" sldId="273"/>
            <ac:picMk id="3" creationId="{17140403-30D7-4166-8245-2712B1567655}"/>
          </ac:picMkLst>
        </pc:picChg>
        <pc:picChg chg="add mod modCrop">
          <ac:chgData name="Michele Vianello" userId="5b0e9a26-4925-4409-b18a-9a958b545e6b" providerId="ADAL" clId="{4016CE69-D63F-4E70-BB9D-7526E333A3A5}" dt="2025-06-06T10:51:25.023" v="1167" actId="18131"/>
          <ac:picMkLst>
            <pc:docMk/>
            <pc:sldMk cId="3189440844" sldId="273"/>
            <ac:picMk id="4" creationId="{C67586B0-291D-EE93-2378-79AB04B630ED}"/>
          </ac:picMkLst>
        </pc:picChg>
        <pc:picChg chg="mod modCrop">
          <ac:chgData name="Michele Vianello" userId="5b0e9a26-4925-4409-b18a-9a958b545e6b" providerId="ADAL" clId="{4016CE69-D63F-4E70-BB9D-7526E333A3A5}" dt="2025-06-06T10:50:08.110" v="1153" actId="732"/>
          <ac:picMkLst>
            <pc:docMk/>
            <pc:sldMk cId="3189440844" sldId="273"/>
            <ac:picMk id="8" creationId="{FE63F193-B863-4255-8D41-4DFB02DB9A3B}"/>
          </ac:picMkLst>
        </pc:picChg>
        <pc:picChg chg="add mod modCrop">
          <ac:chgData name="Michele Vianello" userId="5b0e9a26-4925-4409-b18a-9a958b545e6b" providerId="ADAL" clId="{4016CE69-D63F-4E70-BB9D-7526E333A3A5}" dt="2025-06-06T10:51:08.291" v="1164" actId="732"/>
          <ac:picMkLst>
            <pc:docMk/>
            <pc:sldMk cId="3189440844" sldId="273"/>
            <ac:picMk id="10" creationId="{4D1ED15C-32F1-32BC-09AA-472DA9D72250}"/>
          </ac:picMkLst>
        </pc:picChg>
        <pc:picChg chg="add mod modCrop">
          <ac:chgData name="Michele Vianello" userId="5b0e9a26-4925-4409-b18a-9a958b545e6b" providerId="ADAL" clId="{4016CE69-D63F-4E70-BB9D-7526E333A3A5}" dt="2025-06-06T10:53:10.430" v="1175" actId="732"/>
          <ac:picMkLst>
            <pc:docMk/>
            <pc:sldMk cId="3189440844" sldId="273"/>
            <ac:picMk id="12" creationId="{0A9A00F1-8A69-959F-3A2E-05A7EA5B02B6}"/>
          </ac:picMkLst>
        </pc:picChg>
      </pc:sldChg>
      <pc:sldChg chg="del">
        <pc:chgData name="Michele Vianello" userId="5b0e9a26-4925-4409-b18a-9a958b545e6b" providerId="ADAL" clId="{4016CE69-D63F-4E70-BB9D-7526E333A3A5}" dt="2025-06-06T10:44:30.363" v="977" actId="47"/>
        <pc:sldMkLst>
          <pc:docMk/>
          <pc:sldMk cId="1281528236" sldId="275"/>
        </pc:sldMkLst>
      </pc:sldChg>
      <pc:sldChg chg="addSp delSp modSp mod ord">
        <pc:chgData name="Michele Vianello" userId="5b0e9a26-4925-4409-b18a-9a958b545e6b" providerId="ADAL" clId="{4016CE69-D63F-4E70-BB9D-7526E333A3A5}" dt="2025-06-06T10:57:48.107" v="1325" actId="27636"/>
        <pc:sldMkLst>
          <pc:docMk/>
          <pc:sldMk cId="1063515015" sldId="276"/>
        </pc:sldMkLst>
        <pc:spChg chg="mod">
          <ac:chgData name="Michele Vianello" userId="5b0e9a26-4925-4409-b18a-9a958b545e6b" providerId="ADAL" clId="{4016CE69-D63F-4E70-BB9D-7526E333A3A5}" dt="2025-06-06T10:44:39.813" v="984" actId="20577"/>
          <ac:spMkLst>
            <pc:docMk/>
            <pc:sldMk cId="1063515015" sldId="276"/>
            <ac:spMk id="6" creationId="{53885A9A-E575-46C3-8541-015D4BC316F8}"/>
          </ac:spMkLst>
        </pc:spChg>
        <pc:spChg chg="mod">
          <ac:chgData name="Michele Vianello" userId="5b0e9a26-4925-4409-b18a-9a958b545e6b" providerId="ADAL" clId="{4016CE69-D63F-4E70-BB9D-7526E333A3A5}" dt="2025-06-06T10:57:48.107" v="1325" actId="27636"/>
          <ac:spMkLst>
            <pc:docMk/>
            <pc:sldMk cId="1063515015" sldId="276"/>
            <ac:spMk id="7" creationId="{E6BD3894-3479-415E-BB84-F05D83BC8397}"/>
          </ac:spMkLst>
        </pc:spChg>
        <pc:picChg chg="add mod modCrop">
          <ac:chgData name="Michele Vianello" userId="5b0e9a26-4925-4409-b18a-9a958b545e6b" providerId="ADAL" clId="{4016CE69-D63F-4E70-BB9D-7526E333A3A5}" dt="2025-06-06T10:47:34.860" v="1140" actId="1076"/>
          <ac:picMkLst>
            <pc:docMk/>
            <pc:sldMk cId="1063515015" sldId="276"/>
            <ac:picMk id="10" creationId="{83DE0C86-764B-560E-6954-A5AC5CFA174D}"/>
          </ac:picMkLst>
        </pc:picChg>
        <pc:picChg chg="del">
          <ac:chgData name="Michele Vianello" userId="5b0e9a26-4925-4409-b18a-9a958b545e6b" providerId="ADAL" clId="{4016CE69-D63F-4E70-BB9D-7526E333A3A5}" dt="2025-06-06T10:33:37.461" v="437" actId="478"/>
          <ac:picMkLst>
            <pc:docMk/>
            <pc:sldMk cId="1063515015" sldId="276"/>
            <ac:picMk id="12" creationId="{327A3EA2-3028-B5E0-48FB-836FA7CCB600}"/>
          </ac:picMkLst>
        </pc:picChg>
        <pc:picChg chg="del">
          <ac:chgData name="Michele Vianello" userId="5b0e9a26-4925-4409-b18a-9a958b545e6b" providerId="ADAL" clId="{4016CE69-D63F-4E70-BB9D-7526E333A3A5}" dt="2025-06-06T10:34:42.455" v="464" actId="478"/>
          <ac:picMkLst>
            <pc:docMk/>
            <pc:sldMk cId="1063515015" sldId="276"/>
            <ac:picMk id="15" creationId="{02CAC677-69AC-2DAF-B73F-55A114BD4E20}"/>
          </ac:picMkLst>
        </pc:picChg>
      </pc:sldChg>
      <pc:sldChg chg="modSp mod">
        <pc:chgData name="Michele Vianello" userId="5b0e9a26-4925-4409-b18a-9a958b545e6b" providerId="ADAL" clId="{4016CE69-D63F-4E70-BB9D-7526E333A3A5}" dt="2025-06-06T10:56:11.982" v="1285" actId="20577"/>
        <pc:sldMkLst>
          <pc:docMk/>
          <pc:sldMk cId="2738062473" sldId="280"/>
        </pc:sldMkLst>
        <pc:spChg chg="mod">
          <ac:chgData name="Michele Vianello" userId="5b0e9a26-4925-4409-b18a-9a958b545e6b" providerId="ADAL" clId="{4016CE69-D63F-4E70-BB9D-7526E333A3A5}" dt="2025-06-06T10:24:58.066" v="87" actId="20577"/>
          <ac:spMkLst>
            <pc:docMk/>
            <pc:sldMk cId="2738062473" sldId="280"/>
            <ac:spMk id="6" creationId="{049F4DC5-33E3-493B-86F2-CFD8CF15B94D}"/>
          </ac:spMkLst>
        </pc:spChg>
        <pc:spChg chg="mod">
          <ac:chgData name="Michele Vianello" userId="5b0e9a26-4925-4409-b18a-9a958b545e6b" providerId="ADAL" clId="{4016CE69-D63F-4E70-BB9D-7526E333A3A5}" dt="2025-06-06T10:56:11.982" v="1285" actId="20577"/>
          <ac:spMkLst>
            <pc:docMk/>
            <pc:sldMk cId="2738062473" sldId="280"/>
            <ac:spMk id="7" creationId="{EE9C4BB5-20B0-4298-BF9B-1918201D24E0}"/>
          </ac:spMkLst>
        </pc:spChg>
      </pc:sldChg>
      <pc:sldChg chg="delSp modSp add del mod">
        <pc:chgData name="Michele Vianello" userId="5b0e9a26-4925-4409-b18a-9a958b545e6b" providerId="ADAL" clId="{4016CE69-D63F-4E70-BB9D-7526E333A3A5}" dt="2025-06-06T10:56:40.709" v="1300" actId="20577"/>
        <pc:sldMkLst>
          <pc:docMk/>
          <pc:sldMk cId="1308148094" sldId="281"/>
        </pc:sldMkLst>
        <pc:spChg chg="mod">
          <ac:chgData name="Michele Vianello" userId="5b0e9a26-4925-4409-b18a-9a958b545e6b" providerId="ADAL" clId="{4016CE69-D63F-4E70-BB9D-7526E333A3A5}" dt="2025-06-06T10:30:17.661" v="426" actId="20577"/>
          <ac:spMkLst>
            <pc:docMk/>
            <pc:sldMk cId="1308148094" sldId="281"/>
            <ac:spMk id="6" creationId="{53885A9A-E575-46C3-8541-015D4BC316F8}"/>
          </ac:spMkLst>
        </pc:spChg>
        <pc:spChg chg="mod">
          <ac:chgData name="Michele Vianello" userId="5b0e9a26-4925-4409-b18a-9a958b545e6b" providerId="ADAL" clId="{4016CE69-D63F-4E70-BB9D-7526E333A3A5}" dt="2025-06-06T10:56:40.709" v="1300" actId="20577"/>
          <ac:spMkLst>
            <pc:docMk/>
            <pc:sldMk cId="1308148094" sldId="281"/>
            <ac:spMk id="7" creationId="{E6BD3894-3479-415E-BB84-F05D83BC8397}"/>
          </ac:spMkLst>
        </pc:spChg>
        <pc:spChg chg="del mod">
          <ac:chgData name="Michele Vianello" userId="5b0e9a26-4925-4409-b18a-9a958b545e6b" providerId="ADAL" clId="{4016CE69-D63F-4E70-BB9D-7526E333A3A5}" dt="2025-06-06T10:30:13.732" v="423" actId="478"/>
          <ac:spMkLst>
            <pc:docMk/>
            <pc:sldMk cId="1308148094" sldId="281"/>
            <ac:spMk id="16" creationId="{29DD070C-4EEC-BFFF-C744-B7C54596D7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C2AF175-A368-4FEE-9EC5-3EB609A727C3}" type="datetimeFigureOut">
              <a:rPr lang="en-GB" smtClean="0"/>
              <a:pPr/>
              <a:t>06/06/2025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A77D5F9-D050-4DB1-A3D6-D58924ABD8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33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7D5F9-D050-4DB1-A3D6-D58924ABD86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07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7D5F9-D050-4DB1-A3D6-D58924ABD86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76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7D5F9-D050-4DB1-A3D6-D58924ABD86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0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7D5F9-D050-4DB1-A3D6-D58924ABD86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53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7D5F9-D050-4DB1-A3D6-D58924ABD86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415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7D5F9-D050-4DB1-A3D6-D58924ABD86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73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7D5F9-D050-4DB1-A3D6-D58924ABD86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85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MOL on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5AD56-256F-44EA-950E-C391B0CD7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829" y="2501155"/>
            <a:ext cx="6490342" cy="18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8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1 M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76E9EE6-96B5-694D-BE3B-5D93E573DCA4}"/>
              </a:ext>
            </a:extLst>
          </p:cNvPr>
          <p:cNvSpPr/>
          <p:nvPr userDrawn="1"/>
        </p:nvSpPr>
        <p:spPr bwMode="gray">
          <a:xfrm>
            <a:off x="0" y="3505200"/>
            <a:ext cx="12191999" cy="3352800"/>
          </a:xfrm>
          <a:prstGeom prst="rect">
            <a:avLst/>
          </a:prstGeom>
          <a:gradFill flip="none" rotWithShape="1">
            <a:gsLst>
              <a:gs pos="10000">
                <a:schemeClr val="accent2">
                  <a:lumMod val="5000"/>
                  <a:lumOff val="95000"/>
                  <a:alpha val="0"/>
                </a:schemeClr>
              </a:gs>
              <a:gs pos="76000">
                <a:schemeClr val="tx1"/>
              </a:gs>
            </a:gsLst>
            <a:lin ang="54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3248FA-9D7F-483F-AEED-3F462B042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4506061"/>
            <a:ext cx="9027271" cy="657115"/>
          </a:xfrm>
          <a:prstGeom prst="rect">
            <a:avLst/>
          </a:prstGeom>
        </p:spPr>
        <p:txBody>
          <a:bodyPr lIns="0" tIns="36000" rIns="36000" bIns="36000" anchor="b">
            <a:noAutofit/>
          </a:bodyPr>
          <a:lstStyle>
            <a:lvl1pPr algn="l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6C4B60-F73A-40E8-A81D-1B74138FE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3FD60A5-297A-4821-A8D6-5DE5C2B8E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40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Add date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CFF80E-85F9-4EEA-A6EA-75C1B0AF3F95}"/>
              </a:ext>
            </a:extLst>
          </p:cNvPr>
          <p:cNvSpPr/>
          <p:nvPr userDrawn="1"/>
        </p:nvSpPr>
        <p:spPr bwMode="gray">
          <a:xfrm>
            <a:off x="12421354" y="0"/>
            <a:ext cx="887240" cy="163746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r>
              <a:rPr lang="en-GB" sz="1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Update image in slide master mode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533244-D480-4583-9AD3-AA0E58855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3653"/>
            <a:ext cx="3380879" cy="96664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4BF053-BD38-4B18-8202-6E22A423094D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560A8C2-B6AF-47C8-ADD8-258270EC1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1537" r="1190"/>
          <a:stretch/>
        </p:blipFill>
        <p:spPr>
          <a:xfrm>
            <a:off x="-185237" y="10590"/>
            <a:ext cx="12377236" cy="68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9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2 M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B2F5E-E9D4-4A3E-AC18-15D8AD67B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70" y="-3048"/>
            <a:ext cx="1220074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67EDBC-CD45-3840-8964-83A9F9B45FD6}"/>
              </a:ext>
            </a:extLst>
          </p:cNvPr>
          <p:cNvSpPr/>
          <p:nvPr userDrawn="1"/>
        </p:nvSpPr>
        <p:spPr bwMode="gray">
          <a:xfrm>
            <a:off x="0" y="3505200"/>
            <a:ext cx="12191999" cy="3352800"/>
          </a:xfrm>
          <a:prstGeom prst="rect">
            <a:avLst/>
          </a:prstGeom>
          <a:gradFill flip="none" rotWithShape="1">
            <a:gsLst>
              <a:gs pos="10000">
                <a:schemeClr val="accent2">
                  <a:lumMod val="5000"/>
                  <a:lumOff val="95000"/>
                  <a:alpha val="0"/>
                </a:schemeClr>
              </a:gs>
              <a:gs pos="76000">
                <a:schemeClr val="tx1"/>
              </a:gs>
            </a:gsLst>
            <a:lin ang="54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3248FA-9D7F-483F-AEED-3F462B042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4506061"/>
            <a:ext cx="9027271" cy="657115"/>
          </a:xfrm>
          <a:prstGeom prst="rect">
            <a:avLst/>
          </a:prstGeom>
        </p:spPr>
        <p:txBody>
          <a:bodyPr lIns="0" tIns="36000" rIns="36000" bIns="36000" anchor="b">
            <a:noAutofit/>
          </a:bodyPr>
          <a:lstStyle>
            <a:lvl1pPr algn="l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6C4B60-F73A-40E8-A81D-1B74138FE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3FD60A5-297A-4821-A8D6-5DE5C2B8E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40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Add date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E732F4-AD6E-4F83-8DCC-42866CC239D4}"/>
              </a:ext>
            </a:extLst>
          </p:cNvPr>
          <p:cNvSpPr/>
          <p:nvPr userDrawn="1"/>
        </p:nvSpPr>
        <p:spPr bwMode="gray">
          <a:xfrm>
            <a:off x="12421354" y="0"/>
            <a:ext cx="887240" cy="163746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r>
              <a:rPr lang="en-GB" sz="1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Update image in slide master mode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052E0D-D8BF-7F47-AF4D-46DA7DB59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5561" y="63653"/>
            <a:ext cx="3380879" cy="9666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AEA271-253C-A242-A40C-0B726FC6AC2A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608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3 M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C4AD8-A450-45B0-B0C1-3DF9A1D9DF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15AB4E-4EAF-6443-A101-863C6BE45B94}"/>
              </a:ext>
            </a:extLst>
          </p:cNvPr>
          <p:cNvSpPr/>
          <p:nvPr userDrawn="1"/>
        </p:nvSpPr>
        <p:spPr bwMode="gray">
          <a:xfrm>
            <a:off x="0" y="3505200"/>
            <a:ext cx="12191999" cy="3352800"/>
          </a:xfrm>
          <a:prstGeom prst="rect">
            <a:avLst/>
          </a:prstGeom>
          <a:gradFill flip="none" rotWithShape="1">
            <a:gsLst>
              <a:gs pos="10000">
                <a:schemeClr val="accent2">
                  <a:lumMod val="5000"/>
                  <a:lumOff val="95000"/>
                  <a:alpha val="0"/>
                </a:schemeClr>
              </a:gs>
              <a:gs pos="76000">
                <a:schemeClr val="tx1"/>
              </a:gs>
            </a:gsLst>
            <a:lin ang="54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3248FA-9D7F-483F-AEED-3F462B042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4506061"/>
            <a:ext cx="9027271" cy="657115"/>
          </a:xfrm>
          <a:prstGeom prst="rect">
            <a:avLst/>
          </a:prstGeom>
        </p:spPr>
        <p:txBody>
          <a:bodyPr lIns="0" tIns="36000" rIns="36000" bIns="36000" anchor="b">
            <a:noAutofit/>
          </a:bodyPr>
          <a:lstStyle>
            <a:lvl1pPr algn="l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6C4B60-F73A-40E8-A81D-1B74138FE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3FD60A5-297A-4821-A8D6-5DE5C2B8E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40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Add date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E1AAFC-FCE1-4540-AF99-F0E2727F3699}"/>
              </a:ext>
            </a:extLst>
          </p:cNvPr>
          <p:cNvSpPr/>
          <p:nvPr userDrawn="1"/>
        </p:nvSpPr>
        <p:spPr bwMode="gray">
          <a:xfrm>
            <a:off x="12421354" y="0"/>
            <a:ext cx="887240" cy="163746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r>
              <a:rPr lang="en-GB" sz="1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Update image in slide master mode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1DD64-6222-4DCB-85D8-9B93BC753A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5561" y="66544"/>
            <a:ext cx="3380879" cy="9666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8BE0CE-8AA0-4635-8995-CB7DCE48D4BD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061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E8910483-2817-4BF2-BD87-08F85984A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1264756"/>
            <a:ext cx="4620284" cy="900523"/>
          </a:xfrm>
          <a:prstGeom prst="rect">
            <a:avLst/>
          </a:prstGeom>
        </p:spPr>
        <p:txBody>
          <a:bodyPr lIns="0" tIns="36000" rIns="36000" bIns="36000" anchor="t">
            <a:noAutofit/>
          </a:bodyPr>
          <a:lstStyle>
            <a:lvl1pPr algn="l">
              <a:defRPr sz="6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E9E724-139A-4152-86FC-1652632B59C4}"/>
              </a:ext>
            </a:extLst>
          </p:cNvPr>
          <p:cNvCxnSpPr>
            <a:cxnSpLocks/>
          </p:cNvCxnSpPr>
          <p:nvPr userDrawn="1"/>
        </p:nvCxnSpPr>
        <p:spPr>
          <a:xfrm>
            <a:off x="906463" y="2281572"/>
            <a:ext cx="1039336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D3E4B1-A846-4817-AAA9-8EB938BFF072}"/>
              </a:ext>
            </a:extLst>
          </p:cNvPr>
          <p:cNvCxnSpPr>
            <a:cxnSpLocks/>
          </p:cNvCxnSpPr>
          <p:nvPr userDrawn="1"/>
        </p:nvCxnSpPr>
        <p:spPr>
          <a:xfrm>
            <a:off x="906463" y="6229427"/>
            <a:ext cx="1039336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7E720B6-4FF9-4EDD-A9AF-5ABCC545D5AF}"/>
              </a:ext>
            </a:extLst>
          </p:cNvPr>
          <p:cNvSpPr txBox="1"/>
          <p:nvPr userDrawn="1"/>
        </p:nvSpPr>
        <p:spPr>
          <a:xfrm>
            <a:off x="6652016" y="6466695"/>
            <a:ext cx="4668988" cy="2169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9B5B3-34F1-4574-8603-EBF049354228}" type="slidenum">
              <a:rPr lang="en-GB" sz="9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9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DA0A5-4CC7-4D34-A4DE-96F4B1905386}"/>
              </a:ext>
            </a:extLst>
          </p:cNvPr>
          <p:cNvSpPr txBox="1"/>
          <p:nvPr userDrawn="1"/>
        </p:nvSpPr>
        <p:spPr>
          <a:xfrm>
            <a:off x="888357" y="6466695"/>
            <a:ext cx="4668988" cy="2169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OF LONDON </a:t>
            </a:r>
            <a:endParaRPr lang="en-GB" sz="9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96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umber M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A7CB8E3-9E2C-4735-8AD6-087B642100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61060" y="0"/>
            <a:ext cx="6530940" cy="6540656"/>
          </a:xfrm>
          <a:solidFill>
            <a:schemeClr val="bg2">
              <a:lumMod val="95000"/>
            </a:schemeClr>
          </a:solidFill>
        </p:spPr>
        <p:txBody>
          <a:bodyPr vert="horz" lIns="0" tIns="45720" rIns="91440" bIns="45720" rtlCol="0" anchor="ctr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 algn="ctr">
              <a:spcAft>
                <a:spcPts val="0"/>
              </a:spcAft>
            </a:pPr>
            <a:r>
              <a:rPr lang="en-GB"/>
              <a:t>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49205A-EEC2-43E6-8CA3-14EF38A7EF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1566313"/>
            <a:ext cx="3920200" cy="1801045"/>
          </a:xfrm>
          <a:prstGeom prst="rect">
            <a:avLst/>
          </a:prstGeom>
        </p:spPr>
        <p:txBody>
          <a:bodyPr lIns="0" tIns="36000" rIns="36000" bIns="36000" anchor="t">
            <a:noAutofit/>
          </a:bodyPr>
          <a:lstStyle>
            <a:lvl1pPr algn="l">
              <a:defRPr sz="15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00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1D2EABD-D907-425B-91D6-95C272106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3743568"/>
            <a:ext cx="3920200" cy="491088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22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section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7C5DEF-1D80-4688-8734-53F29019D0FC}"/>
              </a:ext>
            </a:extLst>
          </p:cNvPr>
          <p:cNvCxnSpPr>
            <a:cxnSpLocks/>
          </p:cNvCxnSpPr>
          <p:nvPr userDrawn="1"/>
        </p:nvCxnSpPr>
        <p:spPr>
          <a:xfrm>
            <a:off x="906463" y="3585527"/>
            <a:ext cx="3910675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567B8BB-426F-4478-9E6F-267F2ABDF6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1061" y="6540656"/>
            <a:ext cx="6530939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35FC9-5ED1-41BB-9C9B-98D641315834}"/>
              </a:ext>
            </a:extLst>
          </p:cNvPr>
          <p:cNvSpPr txBox="1"/>
          <p:nvPr userDrawn="1"/>
        </p:nvSpPr>
        <p:spPr>
          <a:xfrm>
            <a:off x="888357" y="6466695"/>
            <a:ext cx="4668988" cy="2169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OF LONDON </a:t>
            </a:r>
            <a:endParaRPr lang="en-GB" sz="9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91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L 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563385-A262-49CE-94FC-7C55E08B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2365" y="2028829"/>
            <a:ext cx="9027271" cy="3816346"/>
          </a:xfrm>
          <a:prstGeom prst="rect">
            <a:avLst/>
          </a:prstGeom>
        </p:spPr>
        <p:txBody>
          <a:bodyPr lIns="0" tIns="36000" rIns="36000" bIns="36000" anchor="ctr">
            <a:noAutofit/>
          </a:bodyPr>
          <a:lstStyle>
            <a:lvl1pPr algn="ctr">
              <a:defRPr sz="4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section title / body copy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B75A7-BA79-40EE-9069-77ADF1D97B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3653"/>
            <a:ext cx="3380879" cy="9666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8E32C9-AD92-4EE1-88A9-175894AD020E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5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L quote pi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563385-A262-49CE-94FC-7C55E08B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2365" y="2028829"/>
            <a:ext cx="9027271" cy="3816346"/>
          </a:xfrm>
          <a:prstGeom prst="rect">
            <a:avLst/>
          </a:prstGeom>
        </p:spPr>
        <p:txBody>
          <a:bodyPr lIns="0" tIns="36000" rIns="36000" bIns="36000" anchor="ctr">
            <a:noAutofit/>
          </a:bodyPr>
          <a:lstStyle>
            <a:lvl1pPr algn="ctr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section title / body copy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AE38F-3338-450D-B8D8-A24580C68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6544"/>
            <a:ext cx="3380879" cy="9666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E1593-594D-49AC-9FEE-12FD151BC333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0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L quote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563385-A262-49CE-94FC-7C55E08B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2365" y="2028829"/>
            <a:ext cx="9027271" cy="3816346"/>
          </a:xfrm>
          <a:prstGeom prst="rect">
            <a:avLst/>
          </a:prstGeom>
        </p:spPr>
        <p:txBody>
          <a:bodyPr lIns="0" tIns="36000" rIns="36000" bIns="36000" anchor="ctr">
            <a:noAutofit/>
          </a:bodyPr>
          <a:lstStyle>
            <a:lvl1pPr algn="ctr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section title / body copy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437A4D-6BFC-4B13-8A3C-114A1DF76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6544"/>
            <a:ext cx="3380879" cy="9666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CF4586-1121-42B0-B8F9-87D57B69BF67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210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L quote cya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563385-A262-49CE-94FC-7C55E08B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82365" y="2028829"/>
            <a:ext cx="9027271" cy="3816346"/>
          </a:xfrm>
          <a:prstGeom prst="rect">
            <a:avLst/>
          </a:prstGeom>
        </p:spPr>
        <p:txBody>
          <a:bodyPr lIns="0" tIns="36000" rIns="36000" bIns="36000" anchor="ctr">
            <a:noAutofit/>
          </a:bodyPr>
          <a:lstStyle>
            <a:lvl1pPr algn="ctr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section title / body copy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22E83-FF0A-4F9E-9E00-51099645D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6544"/>
            <a:ext cx="3380879" cy="9666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9FA43E-E2A0-41AA-9FDC-3E1ED18E7832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06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 with MOL logo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FCC5F-AE85-4281-ABFD-03212ABD7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3653"/>
            <a:ext cx="3380879" cy="96664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44D278-D991-4D63-822F-C546A8C266A4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11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MOL on pi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5AD56-256F-44EA-950E-C391B0CD7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830" y="2501155"/>
            <a:ext cx="6490339" cy="18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8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EE4D82-B4A0-4D23-8D01-9E3F98900ADC}"/>
              </a:ext>
            </a:extLst>
          </p:cNvPr>
          <p:cNvSpPr/>
          <p:nvPr userDrawn="1"/>
        </p:nvSpPr>
        <p:spPr bwMode="gray">
          <a:xfrm>
            <a:off x="836705" y="630238"/>
            <a:ext cx="10518590" cy="8794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GB" sz="1600" err="1">
              <a:solidFill>
                <a:schemeClr val="bg1"/>
              </a:solidFill>
              <a:latin typeface="Brave Sans" panose="020B0504020101010102" pitchFamily="34" charset="0"/>
              <a:cs typeface="Brave Sans" panose="020B05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96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9D266-24FD-49CB-9AFC-2A4C827769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7069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608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FC8C2B-6625-4ED9-B5CC-20E2EDF301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444B0A5-0DCB-48B7-8383-3B8EDCAE5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19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E95937-F466-4F58-B582-8721D3C9D23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2" y="1592263"/>
            <a:ext cx="10393363" cy="426561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707E8D-02A6-4E60-A9BC-589876C90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9C34D73-6474-4E7F-9F4E-0FBC9BFE75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159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source/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E95937-F466-4F58-B582-8721D3C9D23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4" y="1592263"/>
            <a:ext cx="10393362" cy="416237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ED2F0F8-4186-44B6-873A-D194D89C9C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464" y="5754634"/>
            <a:ext cx="10393361" cy="189230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9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+mj-lt"/>
              </a:defRPr>
            </a:lvl2pPr>
            <a:lvl3pPr>
              <a:defRPr lang="en-US" smtClean="0">
                <a:latin typeface="+mj-lt"/>
              </a:defRPr>
            </a:lvl3pPr>
            <a:lvl4pPr>
              <a:defRPr lang="en-US" smtClean="0">
                <a:latin typeface="+mj-lt"/>
              </a:defRPr>
            </a:lvl4pPr>
            <a:lvl5pPr>
              <a:defRPr lang="en-GB">
                <a:latin typeface="+mj-lt"/>
              </a:defRPr>
            </a:lvl5pPr>
          </a:lstStyle>
          <a:p>
            <a:pPr marL="228600" lvl="0" indent="-228600"/>
            <a:r>
              <a:rPr lang="en-US"/>
              <a:t>Add footnote/source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B85A9A-2089-4861-8906-B3D8040F8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F04979-F2A3-4CA2-9AA4-1A0239312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585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4" y="1592262"/>
            <a:ext cx="10393362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27E0F1-9B20-4935-9C52-A8C66FD41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8523848-C9BD-4E15-9DBB-8D5801D4F3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37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4" y="1592262"/>
            <a:ext cx="4929257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727E0F1-9B20-4935-9C52-A8C66FD41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8523848-C9BD-4E15-9DBB-8D5801D4F3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944E09A-1039-416B-8BCD-6EA8163C41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70568" y="1592262"/>
            <a:ext cx="4929257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210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&amp; source/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4" y="1592263"/>
            <a:ext cx="10393362" cy="4109794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1095E4-71FF-4040-9780-3C562EF7E7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464" y="5756086"/>
            <a:ext cx="10393361" cy="189230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9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+mj-lt"/>
              </a:defRPr>
            </a:lvl2pPr>
            <a:lvl3pPr>
              <a:defRPr lang="en-US" smtClean="0">
                <a:latin typeface="+mj-lt"/>
              </a:defRPr>
            </a:lvl3pPr>
            <a:lvl4pPr>
              <a:defRPr lang="en-US" smtClean="0">
                <a:latin typeface="+mj-lt"/>
              </a:defRPr>
            </a:lvl4pPr>
            <a:lvl5pPr>
              <a:defRPr lang="en-GB">
                <a:latin typeface="+mj-lt"/>
              </a:defRPr>
            </a:lvl5pPr>
          </a:lstStyle>
          <a:p>
            <a:pPr marL="228600" lvl="0" indent="-228600"/>
            <a:r>
              <a:rPr lang="en-US"/>
              <a:t>Add footnote/source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ABB47C-08CC-47C8-BC6D-00C2BD67E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C08691-002E-49F5-9821-79A79282C7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95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&amp; source/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4" y="1592263"/>
            <a:ext cx="4929257" cy="4109794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1095E4-71FF-4040-9780-3C562EF7E7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464" y="5756086"/>
            <a:ext cx="4929257" cy="189230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9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+mj-lt"/>
              </a:defRPr>
            </a:lvl2pPr>
            <a:lvl3pPr>
              <a:defRPr lang="en-US" smtClean="0">
                <a:latin typeface="+mj-lt"/>
              </a:defRPr>
            </a:lvl3pPr>
            <a:lvl4pPr>
              <a:defRPr lang="en-US" smtClean="0">
                <a:latin typeface="+mj-lt"/>
              </a:defRPr>
            </a:lvl4pPr>
            <a:lvl5pPr>
              <a:defRPr lang="en-GB">
                <a:latin typeface="+mj-lt"/>
              </a:defRPr>
            </a:lvl5pPr>
          </a:lstStyle>
          <a:p>
            <a:pPr marL="228600" lvl="0" indent="-228600"/>
            <a:r>
              <a:rPr lang="en-US"/>
              <a:t>Add footnote/source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ABB47C-08CC-47C8-BC6D-00C2BD67E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C08691-002E-49F5-9821-79A79282C7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67750C4-2CF3-42E4-8DC1-23093AA10D1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56279" y="1592263"/>
            <a:ext cx="4929257" cy="4109794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1871B70-D49E-447F-8679-85AEF08FB2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56279" y="5756086"/>
            <a:ext cx="4929257" cy="189230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9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+mj-lt"/>
              </a:defRPr>
            </a:lvl2pPr>
            <a:lvl3pPr>
              <a:defRPr lang="en-US" smtClean="0">
                <a:latin typeface="+mj-lt"/>
              </a:defRPr>
            </a:lvl3pPr>
            <a:lvl4pPr>
              <a:defRPr lang="en-US" smtClean="0">
                <a:latin typeface="+mj-lt"/>
              </a:defRPr>
            </a:lvl4pPr>
            <a:lvl5pPr>
              <a:defRPr lang="en-GB">
                <a:latin typeface="+mj-lt"/>
              </a:defRPr>
            </a:lvl5pPr>
          </a:lstStyle>
          <a:p>
            <a:pPr marL="228600" lvl="0" indent="-228600"/>
            <a:r>
              <a:rPr lang="en-US"/>
              <a:t>Add footnote/source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450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&amp; pink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ABEF81-F4DC-47E6-963A-5BFAEB3FE875}"/>
              </a:ext>
            </a:extLst>
          </p:cNvPr>
          <p:cNvSpPr/>
          <p:nvPr userDrawn="1"/>
        </p:nvSpPr>
        <p:spPr bwMode="gray">
          <a:xfrm>
            <a:off x="359596" y="811658"/>
            <a:ext cx="11743361" cy="40343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GB" sz="1600" err="1">
              <a:solidFill>
                <a:schemeClr val="bg1"/>
              </a:solidFill>
              <a:latin typeface="Brave Sans" panose="020B0504020101010102" pitchFamily="34" charset="0"/>
              <a:cs typeface="Brave Sans" panose="020B0504020101010102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2" y="1592264"/>
            <a:ext cx="5868909" cy="426561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FED8BD-D08F-4794-BD3E-95BEF1669D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586891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4A8A07-B1F8-4A0D-B994-2DAE348DB8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5868909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00FF85-2E17-439D-9472-397AA16C0E9C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74695"/>
            <a:ext cx="5868908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7FF87AD-305C-4D41-BF04-75409FC25C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27063" y="630237"/>
            <a:ext cx="4058473" cy="52276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highlight copy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14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MOL on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5AD56-256F-44EA-950E-C391B0CD7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830" y="2501155"/>
            <a:ext cx="6490339" cy="18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9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 content with callout box pink solid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17894" y="1582722"/>
            <a:ext cx="3610240" cy="4265612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5E793A-7E2B-4E88-8C3A-960B055FD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DCF62D7-E081-4FD3-AA81-8E1F5F9EEE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07A05E-E393-4F46-A011-277490DC08E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75296" y="1582722"/>
            <a:ext cx="3610240" cy="4265612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9D51ED-1FED-4AE8-A8C8-1F768FC84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463" y="1592263"/>
            <a:ext cx="2264268" cy="4265612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highlight copy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82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 content with callout box pink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3" y="1582722"/>
            <a:ext cx="4896475" cy="3369524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5E793A-7E2B-4E88-8C3A-960B055FD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DCF62D7-E081-4FD3-AA81-8E1F5F9EEE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07A05E-E393-4F46-A011-277490DC08E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3349" y="1582722"/>
            <a:ext cx="4896475" cy="3369524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6F67A-D083-4FD6-AA0C-A041F5923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463" y="5111609"/>
            <a:ext cx="10393362" cy="746266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highlight copy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140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3" y="1592262"/>
            <a:ext cx="3192926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B97DB9-3230-46A0-B771-CE6313ACA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8AF93-688C-49C3-B3E1-6AA58B91D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483387E-4CE1-4EA6-9443-14852B8BF14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06681" y="1592262"/>
            <a:ext cx="3192926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4A2A4F1-80D1-482D-AFD0-4BF3770F52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06899" y="1592262"/>
            <a:ext cx="3192926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431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3 content with pink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3" y="1592263"/>
            <a:ext cx="3192926" cy="3421864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B97DB9-3230-46A0-B771-CE6313ACA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268AF93-688C-49C3-B3E1-6AA58B91D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483387E-4CE1-4EA6-9443-14852B8BF14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06681" y="1592263"/>
            <a:ext cx="3192926" cy="3421864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4A2A4F1-80D1-482D-AFD0-4BF3770F52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06899" y="1592263"/>
            <a:ext cx="3192926" cy="3421864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66F8E85-E11E-4D83-8C64-EBA0B34C5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463" y="5111609"/>
            <a:ext cx="10393362" cy="746266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highlight copy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607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graph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E376A4-7281-4F17-A9FD-693411D937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9565" y="1532878"/>
            <a:ext cx="8112871" cy="34316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GB" sz="18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graph title</a:t>
            </a:r>
            <a:endParaRPr lang="en-GB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8EFF319E-6DBC-44DF-A53F-FCD666A4AD0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039831" y="1999130"/>
            <a:ext cx="8112338" cy="370292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33755BA-71D4-4CBA-B704-A972C8D5EF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39565" y="5749501"/>
            <a:ext cx="8112871" cy="16780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+mj-lt"/>
              </a:defRPr>
            </a:lvl2pPr>
            <a:lvl3pPr>
              <a:defRPr lang="en-US" smtClean="0">
                <a:latin typeface="+mj-lt"/>
              </a:defRPr>
            </a:lvl3pPr>
            <a:lvl4pPr>
              <a:defRPr lang="en-US" smtClean="0">
                <a:latin typeface="+mj-lt"/>
              </a:defRPr>
            </a:lvl4pPr>
            <a:lvl5pPr>
              <a:defRPr lang="en-GB">
                <a:latin typeface="+mj-lt"/>
              </a:defRPr>
            </a:lvl5pPr>
          </a:lstStyle>
          <a:p>
            <a:pPr marL="228600" lvl="0" indent="-228600"/>
            <a:r>
              <a:rPr lang="en-US"/>
              <a:t>Add footnote/source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58DEB9-9AB7-4ACE-AE31-8AF9035936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5C61C21-A8E6-472E-99BC-490D2AA6D7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273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graphs with text &amp;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E376A4-7281-4F17-A9FD-693411D937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00" y="1549660"/>
            <a:ext cx="4780276" cy="34316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GB" sz="16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graph title</a:t>
            </a:r>
            <a:endParaRPr lang="en-GB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8EFF319E-6DBC-44DF-A53F-FCD666A4AD0D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906463" y="1999130"/>
            <a:ext cx="4779962" cy="241150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33755BA-71D4-4CBA-B704-A972C8D5EF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500" y="5753422"/>
            <a:ext cx="4780276" cy="16780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+mj-lt"/>
              </a:defRPr>
            </a:lvl2pPr>
            <a:lvl3pPr>
              <a:defRPr lang="en-US" smtClean="0">
                <a:latin typeface="+mj-lt"/>
              </a:defRPr>
            </a:lvl3pPr>
            <a:lvl4pPr>
              <a:defRPr lang="en-US" smtClean="0">
                <a:latin typeface="+mj-lt"/>
              </a:defRPr>
            </a:lvl4pPr>
            <a:lvl5pPr>
              <a:defRPr lang="en-GB">
                <a:latin typeface="+mj-lt"/>
              </a:defRPr>
            </a:lvl5pPr>
          </a:lstStyle>
          <a:p>
            <a:pPr marL="228600" lvl="0" indent="-228600"/>
            <a:r>
              <a:rPr lang="en-US"/>
              <a:t>Add footnote/source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86FD2-0742-409A-B501-45247128BE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461" y="4544359"/>
            <a:ext cx="4779956" cy="1010462"/>
          </a:xfrm>
        </p:spPr>
        <p:txBody>
          <a:bodyPr/>
          <a:lstStyle>
            <a:lvl1pPr marL="134938" indent="-134938">
              <a:defRPr sz="1400"/>
            </a:lvl1pPr>
          </a:lstStyle>
          <a:p>
            <a:pPr lvl="0"/>
            <a:r>
              <a:rPr lang="en-US"/>
              <a:t>Add first level body copy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C516CB-64FB-41AB-A15A-8D5426967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C44855-F43B-49F1-B4CE-90A9B6FEC6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4DABF8B-F946-4C2E-9403-3E1F24A49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9900" y="1549660"/>
            <a:ext cx="4780276" cy="34316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GB" sz="16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graph title</a:t>
            </a:r>
            <a:endParaRPr lang="en-GB"/>
          </a:p>
        </p:txBody>
      </p:sp>
      <p:sp>
        <p:nvSpPr>
          <p:cNvPr id="17" name="Chart Placeholder 9">
            <a:extLst>
              <a:ext uri="{FF2B5EF4-FFF2-40B4-BE49-F238E27FC236}">
                <a16:creationId xmlns:a16="http://schemas.microsoft.com/office/drawing/2014/main" id="{8C992EB9-DF5A-4BEB-B9D4-5FF0902E7027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6519863" y="1999130"/>
            <a:ext cx="4779962" cy="241150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D6062728-491B-4969-A0E0-7AAA0C9422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19900" y="5753422"/>
            <a:ext cx="4780276" cy="16780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+mj-lt"/>
              </a:defRPr>
            </a:lvl2pPr>
            <a:lvl3pPr>
              <a:defRPr lang="en-US" smtClean="0">
                <a:latin typeface="+mj-lt"/>
              </a:defRPr>
            </a:lvl3pPr>
            <a:lvl4pPr>
              <a:defRPr lang="en-US" smtClean="0">
                <a:latin typeface="+mj-lt"/>
              </a:defRPr>
            </a:lvl4pPr>
            <a:lvl5pPr>
              <a:defRPr lang="en-GB">
                <a:latin typeface="+mj-lt"/>
              </a:defRPr>
            </a:lvl5pPr>
          </a:lstStyle>
          <a:p>
            <a:pPr marL="228600" lvl="0" indent="-228600"/>
            <a:r>
              <a:rPr lang="en-US"/>
              <a:t>Add footnote/source</a:t>
            </a:r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BB02456-66F8-4E20-BD4D-D00758C8DA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19861" y="4544359"/>
            <a:ext cx="4779956" cy="1010462"/>
          </a:xfrm>
        </p:spPr>
        <p:txBody>
          <a:bodyPr/>
          <a:lstStyle>
            <a:lvl1pPr marL="134938" indent="-134938">
              <a:defRPr sz="1400"/>
            </a:lvl1pPr>
          </a:lstStyle>
          <a:p>
            <a:pPr lvl="0"/>
            <a:r>
              <a:rPr lang="en-US"/>
              <a:t>Add first level body copy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0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&amp; graph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E376A4-7281-4F17-A9FD-693411D937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463" y="1559934"/>
            <a:ext cx="4784889" cy="34316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GB" sz="16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title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E8DC738-4037-4237-BAB7-86B39D39E3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58059" y="1559934"/>
            <a:ext cx="4942091" cy="34316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GB" sz="16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graph title</a:t>
            </a:r>
            <a:endParaRPr lang="en-GB"/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59693680-0040-4E91-884A-D427AF4875DC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358059" y="1999130"/>
            <a:ext cx="4941766" cy="35797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/>
              <a:t>Add graph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F58ECE0-1B4F-46E5-BD09-716EBD33EB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059" y="5757371"/>
            <a:ext cx="4941766" cy="242103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+mj-lt"/>
              </a:defRPr>
            </a:lvl2pPr>
            <a:lvl3pPr>
              <a:defRPr lang="en-US" smtClean="0">
                <a:latin typeface="+mj-lt"/>
              </a:defRPr>
            </a:lvl3pPr>
            <a:lvl4pPr>
              <a:defRPr lang="en-US" smtClean="0">
                <a:latin typeface="+mj-lt"/>
              </a:defRPr>
            </a:lvl4pPr>
            <a:lvl5pPr>
              <a:defRPr lang="en-GB">
                <a:latin typeface="+mj-lt"/>
              </a:defRPr>
            </a:lvl5pPr>
          </a:lstStyle>
          <a:p>
            <a:pPr marL="228600" lvl="0" indent="-228600"/>
            <a:r>
              <a:rPr lang="en-US"/>
              <a:t>Add footnote/source</a:t>
            </a:r>
            <a:endParaRPr lang="en-GB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A5B07B7-037F-468E-8448-5A29FA5C178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4" y="1999130"/>
            <a:ext cx="4785420" cy="3858745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EA24D25-6338-4D89-B23F-AFC937C38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48BD08-B8C9-4550-A6AD-F538C91EF4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624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3" y="1592263"/>
            <a:ext cx="2972202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801FAED1-3BDC-4517-B5E4-D412EC0FFF2A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4178300" y="1592263"/>
            <a:ext cx="7121525" cy="426561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/>
              <a:t>Add table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B8A2C8-F818-400B-AA9D-F517A11CF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3AF189-54C8-4682-90AF-B2D0581D36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101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801FAED1-3BDC-4517-B5E4-D412EC0FFF2A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906462" y="1592263"/>
            <a:ext cx="10393361" cy="4265613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/>
              <a:t>Add table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1F7C03-37EE-463A-A910-97529A017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68EE590-3ED0-4815-8767-B8E90785A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95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3F8DF2-10EE-4ED2-91AB-B7E3C37627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6463" y="1592263"/>
            <a:ext cx="10393362" cy="426561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C1C585-F7B3-47D7-9F59-BA03B794FA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5512279"/>
            <a:ext cx="10393362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D6CAE8-AF90-41F4-8F55-C162F35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F0A3C8-9D3E-47D2-A073-0C96B56AC2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33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MOL on cya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5AD56-256F-44EA-950E-C391B0CD7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830" y="2501155"/>
            <a:ext cx="6490339" cy="18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47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pic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3F8DF2-10EE-4ED2-91AB-B7E3C37627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6462" y="1607247"/>
            <a:ext cx="3172377" cy="196396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2272C8A-2075-4FD0-8954-8369EB1314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6462" y="3225621"/>
            <a:ext cx="3172377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9F834D9C-3B92-4F61-A784-44587D75D7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6462" y="3904179"/>
            <a:ext cx="3172377" cy="196396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B2805005-9CB6-4A6C-BA20-589CDE8E3CA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462" y="5522553"/>
            <a:ext cx="3172377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7222905-2F14-47F1-99A6-06773954A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47EC3CE-08E6-4FE7-B0D7-2DA955BF8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0FCE2297-5715-415F-989A-21C43C6BE2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7448" y="1607247"/>
            <a:ext cx="3172377" cy="196396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401E369-C630-4F33-93FD-AAB7B5C4E5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7448" y="3225621"/>
            <a:ext cx="3172377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69DA894B-3A77-4039-9E06-5D4A4CBB34E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27448" y="3904179"/>
            <a:ext cx="3172377" cy="196396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6A699C0-3C99-4CC4-9299-A29775AE0E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7448" y="5522553"/>
            <a:ext cx="3172377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329FCA89-66DA-4EEB-86AB-16E34D113A5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16955" y="1607247"/>
            <a:ext cx="3172377" cy="196396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12CF2E81-D19B-4BB4-A530-673FE1E269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16955" y="3225621"/>
            <a:ext cx="3172377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93E7E5B-1799-4786-9F38-E2433E4574E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16955" y="3904179"/>
            <a:ext cx="3172377" cy="196396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184DF83C-1D00-4A59-9CB9-73A98001C2E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16955" y="5522553"/>
            <a:ext cx="3172377" cy="345596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211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p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D6CAE8-AF90-41F4-8F55-C162F35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Person x1</a:t>
            </a:r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F0A3C8-9D3E-47D2-A073-0C96B56AC2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1F4F3F20-82EB-4BBF-80E7-89336978D51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6463" y="1592263"/>
            <a:ext cx="2463461" cy="209615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211F088-6EBE-48DF-BF0B-4829481D5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3683973"/>
            <a:ext cx="2462109" cy="898302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5E10A17-9825-4163-81DF-4DDE28D255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08971" y="1592262"/>
            <a:ext cx="7576566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600" dirty="0" smtClean="0"/>
            </a:lvl1pPr>
            <a:lvl2pPr>
              <a:defRPr lang="en-US" sz="1600" dirty="0" smtClean="0"/>
            </a:lvl2pPr>
            <a:lvl3pPr>
              <a:defRPr lang="en-GB" sz="16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84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p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D6CAE8-AF90-41F4-8F55-C162F35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people x2</a:t>
            </a:r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F0A3C8-9D3E-47D2-A073-0C96B56AC2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FAF04D7-8B74-471D-9FA1-3C6FED8E91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47598" y="1592262"/>
            <a:ext cx="2805930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GB" sz="14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35D0F6B1-1FD7-4B9F-A213-CDA7AA7BE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6463" y="1592263"/>
            <a:ext cx="1786045" cy="209615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B7C7C2E-6449-4AAA-AACE-276385BB5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3683973"/>
            <a:ext cx="1785065" cy="898302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B553D4E-FF79-4F9C-AE9A-0AE6C6B12C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79607" y="1592262"/>
            <a:ext cx="2805930" cy="4265613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GB" sz="14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4F604CE5-29D5-47F8-B304-4A24EE1F46F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38472" y="1592263"/>
            <a:ext cx="1786045" cy="2096159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059DF60-38DC-4667-89DE-D14D049FC7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472" y="3683973"/>
            <a:ext cx="1785065" cy="898302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51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ic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10E507C-AAE6-4FED-AC4E-A73D986154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6463" y="1592263"/>
            <a:ext cx="3234022" cy="2025038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635C1B9-56DB-4822-8BE1-1B71F05D39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3617300"/>
            <a:ext cx="3234022" cy="488951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Font typeface="Arial" panose="020B0604020202020204" pitchFamily="34" charset="0"/>
              <a:buNone/>
              <a:defRPr sz="1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4BD5C-A104-49D3-B85B-71FA3DCD71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463" y="4237037"/>
            <a:ext cx="3234014" cy="1620838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D4F58A-34E2-4997-A2B2-C106D12D8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0129624-6553-4A69-85B3-6FEC416B4A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3E8025B5-143B-4614-B5F7-C1BC37E178C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78989" y="1592263"/>
            <a:ext cx="3234022" cy="2025038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C06426E-732E-443E-9E49-48CC6F3AB8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8989" y="3617300"/>
            <a:ext cx="3234022" cy="488951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Font typeface="Arial" panose="020B0604020202020204" pitchFamily="34" charset="0"/>
              <a:buNone/>
              <a:defRPr sz="1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553159D-437D-4165-93F6-B976A7FE33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8989" y="4237037"/>
            <a:ext cx="3234014" cy="1620838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265C580-2414-43EC-BBC4-281B73DDE8B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51515" y="1592263"/>
            <a:ext cx="3234022" cy="2025038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D1B7CEF5-B8C6-485C-8441-0031BFA2D1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1515" y="3617300"/>
            <a:ext cx="3234022" cy="488951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Font typeface="Arial" panose="020B0604020202020204" pitchFamily="34" charset="0"/>
              <a:buNone/>
              <a:defRPr sz="1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27904D-E3FE-44A6-AB6B-165CE391E4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1515" y="4237037"/>
            <a:ext cx="3234014" cy="1620838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019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6 pic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3F8DF2-10EE-4ED2-91AB-B7E3C37627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6463" y="1592263"/>
            <a:ext cx="1836737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E65C268-9523-4D2B-978E-B84D5D702A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466" y="3051426"/>
            <a:ext cx="1836737" cy="491860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B9C8658-FFA5-439B-8E19-017EB38FE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people x4</a:t>
            </a:r>
            <a:endParaRPr lang="en-GB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60334B3-C8D6-4467-BD23-E2E84B2686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795CF-64B9-4A22-9691-B4D068DFFD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97650" y="1592262"/>
            <a:ext cx="3009989" cy="1951021"/>
          </a:xfrm>
        </p:spPr>
        <p:txBody>
          <a:bodyPr/>
          <a:lstStyle>
            <a:lvl1pPr marL="174625" indent="-174625">
              <a:defRPr sz="1400"/>
            </a:lvl1pPr>
            <a:lvl2pPr marL="452438" indent="-185738">
              <a:defRPr sz="1400"/>
            </a:lvl2pPr>
            <a:lvl3pPr marL="801688" indent="-174625"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GB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865EFB54-6A1B-4E06-BCCA-B3ADA556095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98649" y="1592263"/>
            <a:ext cx="1836737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07CCE860-3874-4E10-AA97-1B7765ACD0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98652" y="3051426"/>
            <a:ext cx="1836737" cy="491860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A2804C67-9F45-478C-A138-69596612BD4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89836" y="1592262"/>
            <a:ext cx="3009989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GB" sz="14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53" name="Picture Placeholder 7">
            <a:extLst>
              <a:ext uri="{FF2B5EF4-FFF2-40B4-BE49-F238E27FC236}">
                <a16:creationId xmlns:a16="http://schemas.microsoft.com/office/drawing/2014/main" id="{4A0DCA40-453A-4B37-9F84-3A7D54952EE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06463" y="3906853"/>
            <a:ext cx="1836737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06121884-838C-4001-8648-B7CACB22A53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6466" y="5366016"/>
            <a:ext cx="1836737" cy="491860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DFA0BC82-56C0-4EC2-9A09-18474764D8C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97650" y="3906852"/>
            <a:ext cx="3009989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GB" sz="14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3EDFBDD5-DC3F-4453-A500-F2F86098BA2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298649" y="3906853"/>
            <a:ext cx="1836737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1CFACE9E-230D-45A8-8990-86BC32D9E0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98652" y="5366016"/>
            <a:ext cx="1836737" cy="491860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1D1D2046-AA3F-43C8-A352-863F5C5B306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289836" y="3906852"/>
            <a:ext cx="3009989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400" dirty="0" smtClean="0"/>
            </a:lvl1pPr>
            <a:lvl2pPr>
              <a:defRPr lang="en-US" sz="1400" dirty="0" smtClean="0"/>
            </a:lvl2pPr>
            <a:lvl3pPr>
              <a:defRPr lang="en-GB" sz="14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969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6 pic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3F8DF2-10EE-4ED2-91AB-B7E3C37627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6464" y="1592263"/>
            <a:ext cx="1261383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E65C268-9523-4D2B-978E-B84D5D702A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467" y="2951146"/>
            <a:ext cx="1261383" cy="592139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B9C8658-FFA5-439B-8E19-017EB38FE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people x6</a:t>
            </a:r>
            <a:endParaRPr lang="en-GB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060334B3-C8D6-4467-BD23-E2E84B2686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795CF-64B9-4A22-9691-B4D068DFFD3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41079" y="1592262"/>
            <a:ext cx="1830230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100" dirty="0" smtClean="0"/>
            </a:lvl1pPr>
            <a:lvl2pPr>
              <a:defRPr lang="en-US" sz="1100" dirty="0" smtClean="0"/>
            </a:lvl2pPr>
            <a:lvl3pPr>
              <a:defRPr lang="en-GB" sz="11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48E8139-7073-4086-AA60-C6DB861D2DD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6464" y="3906854"/>
            <a:ext cx="1261383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DE543AE-C7B9-4039-B5B3-B3F790B2FBC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6467" y="5265737"/>
            <a:ext cx="1261383" cy="592139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384A942-4D8D-4841-868F-B90053AFB2C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41079" y="3906853"/>
            <a:ext cx="1830230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100" dirty="0" smtClean="0"/>
            </a:lvl1pPr>
            <a:lvl2pPr>
              <a:defRPr lang="en-US" sz="1100" dirty="0" smtClean="0"/>
            </a:lvl2pPr>
            <a:lvl3pPr>
              <a:defRPr lang="en-GB" sz="11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83" name="Picture Placeholder 7">
            <a:extLst>
              <a:ext uri="{FF2B5EF4-FFF2-40B4-BE49-F238E27FC236}">
                <a16:creationId xmlns:a16="http://schemas.microsoft.com/office/drawing/2014/main" id="{33552513-C288-45DB-991E-09CC69D8484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478450" y="1592263"/>
            <a:ext cx="1261383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84" name="Text Placeholder 9">
            <a:extLst>
              <a:ext uri="{FF2B5EF4-FFF2-40B4-BE49-F238E27FC236}">
                <a16:creationId xmlns:a16="http://schemas.microsoft.com/office/drawing/2014/main" id="{CA37982B-630D-4272-A120-2025A3B1CA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78453" y="2951146"/>
            <a:ext cx="1261383" cy="592139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2A05EC2B-5439-4A4B-BF26-5C4E1839269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13065" y="1592262"/>
            <a:ext cx="1830230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100" dirty="0" smtClean="0"/>
            </a:lvl1pPr>
            <a:lvl2pPr>
              <a:defRPr lang="en-US" sz="1100" dirty="0" smtClean="0"/>
            </a:lvl2pPr>
            <a:lvl3pPr>
              <a:defRPr lang="en-GB" sz="11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86" name="Picture Placeholder 7">
            <a:extLst>
              <a:ext uri="{FF2B5EF4-FFF2-40B4-BE49-F238E27FC236}">
                <a16:creationId xmlns:a16="http://schemas.microsoft.com/office/drawing/2014/main" id="{057FF91B-17C6-472B-A895-73D2C8F25F52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478450" y="3906854"/>
            <a:ext cx="1261383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87" name="Text Placeholder 9">
            <a:extLst>
              <a:ext uri="{FF2B5EF4-FFF2-40B4-BE49-F238E27FC236}">
                <a16:creationId xmlns:a16="http://schemas.microsoft.com/office/drawing/2014/main" id="{19EBA128-E975-43EE-89BA-1A8B9897300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78453" y="5265737"/>
            <a:ext cx="1261383" cy="592139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4243E751-8A1A-4E70-8F87-6A33B1CEABE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13065" y="3906853"/>
            <a:ext cx="1830230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100" dirty="0" smtClean="0"/>
            </a:lvl1pPr>
            <a:lvl2pPr>
              <a:defRPr lang="en-US" sz="1100" dirty="0" smtClean="0"/>
            </a:lvl2pPr>
            <a:lvl3pPr>
              <a:defRPr lang="en-GB" sz="11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89" name="Picture Placeholder 7">
            <a:extLst>
              <a:ext uri="{FF2B5EF4-FFF2-40B4-BE49-F238E27FC236}">
                <a16:creationId xmlns:a16="http://schemas.microsoft.com/office/drawing/2014/main" id="{52803711-2D0F-48BC-A493-BA4CD7A912A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036385" y="1592263"/>
            <a:ext cx="1261383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90" name="Text Placeholder 9">
            <a:extLst>
              <a:ext uri="{FF2B5EF4-FFF2-40B4-BE49-F238E27FC236}">
                <a16:creationId xmlns:a16="http://schemas.microsoft.com/office/drawing/2014/main" id="{B587AF14-85CE-483E-A5B2-B00AA2EE620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36388" y="2951146"/>
            <a:ext cx="1261383" cy="592139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679984AC-9BC0-42F2-892B-92BBA578E8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471000" y="1592262"/>
            <a:ext cx="1830230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100" dirty="0" smtClean="0"/>
            </a:lvl1pPr>
            <a:lvl2pPr>
              <a:defRPr lang="en-US" sz="1100" dirty="0" smtClean="0"/>
            </a:lvl2pPr>
            <a:lvl3pPr>
              <a:defRPr lang="en-GB" sz="11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92" name="Picture Placeholder 7">
            <a:extLst>
              <a:ext uri="{FF2B5EF4-FFF2-40B4-BE49-F238E27FC236}">
                <a16:creationId xmlns:a16="http://schemas.microsoft.com/office/drawing/2014/main" id="{CDB49A6F-4B2E-4F18-820D-9ABE6F6B6C98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036385" y="3906854"/>
            <a:ext cx="1261383" cy="1951021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4AA708CC-1F4A-4E0E-B5A9-01AB7D5CD10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036388" y="5265737"/>
            <a:ext cx="1261383" cy="592139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None/>
              <a:defRPr sz="9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text</a:t>
            </a:r>
            <a:endParaRPr lang="en-GB"/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C5A11E1C-C8D4-459B-BF8F-EB34F57C61E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71000" y="3906853"/>
            <a:ext cx="1830230" cy="19510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100" dirty="0" smtClean="0"/>
            </a:lvl1pPr>
            <a:lvl2pPr>
              <a:defRPr lang="en-US" sz="1100" dirty="0" smtClean="0"/>
            </a:lvl2pPr>
            <a:lvl3pPr>
              <a:defRPr lang="en-GB" sz="11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198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ics &amp; titles with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10E507C-AAE6-4FED-AC4E-A73D986154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89841" y="1592263"/>
            <a:ext cx="3366773" cy="2549047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635C1B9-56DB-4822-8BE1-1B71F05D39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9841" y="3652359"/>
            <a:ext cx="3366773" cy="488951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Font typeface="Arial" panose="020B0604020202020204" pitchFamily="34" charset="0"/>
              <a:buNone/>
              <a:defRPr sz="1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4BD5C-A104-49D3-B85B-71FA3DCD71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9841" y="4777454"/>
            <a:ext cx="3366765" cy="10804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GB" sz="14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2413540-D425-4896-8C8F-BB48A601BB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9841" y="4338197"/>
            <a:ext cx="3366765" cy="32394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mtClean="0">
                <a:latin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lang="en-US" smtClean="0">
                <a:latin typeface="+mj-lt"/>
              </a:defRPr>
            </a:lvl2pPr>
            <a:lvl3pPr marL="914400" indent="0">
              <a:buFont typeface="Arial" panose="020B0604020202020204" pitchFamily="34" charset="0"/>
              <a:buNone/>
              <a:defRPr lang="en-US" smtClean="0">
                <a:latin typeface="+mj-lt"/>
              </a:defRPr>
            </a:lvl3pPr>
            <a:lvl4pPr marL="1371600" indent="0">
              <a:buFont typeface="Arial" panose="020B0604020202020204" pitchFamily="34" charset="0"/>
              <a:buNone/>
              <a:defRPr lang="en-US" smtClean="0"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 lang="en-GB">
                <a:latin typeface="+mj-lt"/>
              </a:defRPr>
            </a:lvl5pPr>
          </a:lstStyle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en-US"/>
              <a:t>Add title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210237-0A48-41D6-B1C6-45B698F45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10393362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5EAB272-54CF-41F3-9510-996550363E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3" y="1155943"/>
            <a:ext cx="10393361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21ABBB2-A65E-473E-9031-2D58A953D25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35371" y="1592263"/>
            <a:ext cx="3366773" cy="2549047"/>
          </a:xfrm>
          <a:solidFill>
            <a:schemeClr val="bg2">
              <a:lumMod val="9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Add picture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B8D0AF9-A91A-4148-8591-42DEFFBDFD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5371" y="3652359"/>
            <a:ext cx="3366773" cy="488951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Font typeface="Arial" panose="020B0604020202020204" pitchFamily="34" charset="0"/>
              <a:buNone/>
              <a:defRPr sz="1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D9D78BD-D2E1-47D7-B5D8-A255203587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5371" y="4777454"/>
            <a:ext cx="3366765" cy="1080421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GB" sz="1400" dirty="0"/>
            </a:lvl3pPr>
          </a:lstStyle>
          <a:p>
            <a:pPr marL="174625" lvl="0" indent="-174625"/>
            <a:r>
              <a:rPr lang="en-US"/>
              <a:t>Add first level body copy</a:t>
            </a:r>
          </a:p>
          <a:p>
            <a:pPr marL="452438" lvl="1" indent="-185738"/>
            <a:r>
              <a:rPr lang="en-US"/>
              <a:t>Second level</a:t>
            </a:r>
          </a:p>
          <a:p>
            <a:pPr marL="801688" lvl="2" indent="-174625"/>
            <a:r>
              <a:rPr lang="en-US"/>
              <a:t>Third level</a:t>
            </a:r>
            <a:endParaRPr lang="en-GB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6287A56-279A-4E06-B279-80BA7C8F13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5371" y="4338197"/>
            <a:ext cx="3366765" cy="32394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mtClean="0">
                <a:latin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lang="en-US" smtClean="0">
                <a:latin typeface="+mj-lt"/>
              </a:defRPr>
            </a:lvl2pPr>
            <a:lvl3pPr marL="914400" indent="0">
              <a:buFont typeface="Arial" panose="020B0604020202020204" pitchFamily="34" charset="0"/>
              <a:buNone/>
              <a:defRPr lang="en-US" smtClean="0">
                <a:latin typeface="+mj-lt"/>
              </a:defRPr>
            </a:lvl3pPr>
            <a:lvl4pPr marL="1371600" indent="0">
              <a:buFont typeface="Arial" panose="020B0604020202020204" pitchFamily="34" charset="0"/>
              <a:buNone/>
              <a:defRPr lang="en-US" smtClean="0"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 lang="en-GB">
                <a:latin typeface="+mj-lt"/>
              </a:defRPr>
            </a:lvl5pPr>
          </a:lstStyle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en-US"/>
              <a:t>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567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&amp;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CEB854-CE92-4FA8-8665-63D883D8BED3}"/>
              </a:ext>
            </a:extLst>
          </p:cNvPr>
          <p:cNvSpPr/>
          <p:nvPr userDrawn="1"/>
        </p:nvSpPr>
        <p:spPr bwMode="gray">
          <a:xfrm>
            <a:off x="359596" y="811658"/>
            <a:ext cx="11743361" cy="40343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GB" sz="1600" err="1">
              <a:solidFill>
                <a:schemeClr val="bg1"/>
              </a:solidFill>
              <a:latin typeface="Brave Sans" panose="020B0504020101010102" pitchFamily="34" charset="0"/>
              <a:cs typeface="Brave Sans" panose="020B0504020101010102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C8A76D-ECD1-48DB-AD5F-CE32BFB58777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74695"/>
            <a:ext cx="5868908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FAFE8B-1D42-460B-875F-B063FE652E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462" y="1585430"/>
            <a:ext cx="5868909" cy="4272445"/>
          </a:xfrm>
        </p:spPr>
        <p:txBody>
          <a:bodyPr vert="horz" lIns="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5BB7F6E-5153-4780-80FD-C3880708F54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27066" y="630237"/>
            <a:ext cx="4072759" cy="5227635"/>
          </a:xfrm>
          <a:solidFill>
            <a:schemeClr val="bg2">
              <a:lumMod val="95000"/>
            </a:schemeClr>
          </a:solidFill>
        </p:spPr>
        <p:txBody>
          <a:bodyPr vert="horz" lIns="0" tIns="45720" rIns="91440" bIns="45720" rtlCol="0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Add picture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F34B7CA-F8C7-4C5F-BB60-E4395928D4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27066" y="5386688"/>
            <a:ext cx="4072759" cy="471184"/>
          </a:xfrm>
          <a:solidFill>
            <a:srgbClr val="4D4D4D"/>
          </a:solidFill>
        </p:spPr>
        <p:txBody>
          <a:bodyPr lIns="108000" tIns="108000" rIns="108000" bIns="108000"/>
          <a:lstStyle>
            <a:lvl1pPr marL="0" indent="0">
              <a:buFont typeface="Arial" panose="020B0604020202020204" pitchFamily="34" charset="0"/>
              <a:buNone/>
              <a:defRPr sz="10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picture caption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83CB9C-45E0-4B08-AB03-C2C5F4C24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63" y="506192"/>
            <a:ext cx="5868909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A22B088-EB16-4642-80AC-4C7D87CFAE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464" y="1155943"/>
            <a:ext cx="5868908" cy="26741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0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0"/>
              </a:spcAft>
            </a:pPr>
            <a:r>
              <a:rPr lang="en-US"/>
              <a:t>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69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OL on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313889-B96C-4E3A-B9F6-6574F2E609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83363"/>
            <a:ext cx="12192000" cy="5774638"/>
          </a:xfrm>
          <a:solidFill>
            <a:schemeClr val="bg2">
              <a:lumMod val="95000"/>
            </a:schemeClr>
          </a:solidFill>
        </p:spPr>
        <p:txBody>
          <a:bodyPr vert="horz" lIns="0" tIns="45720" rIns="91440" bIns="45720" rtlCol="0" anchor="ctr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 algn="ctr">
              <a:spcAft>
                <a:spcPts val="0"/>
              </a:spcAft>
            </a:pPr>
            <a:r>
              <a:rPr lang="en-GB"/>
              <a:t>Add picture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33248FA-9D7F-483F-AEED-3F462B042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2026975"/>
            <a:ext cx="9027271" cy="657115"/>
          </a:xfrm>
          <a:prstGeom prst="rect">
            <a:avLst/>
          </a:prstGeom>
        </p:spPr>
        <p:txBody>
          <a:bodyPr lIns="0" tIns="36000" rIns="36000" bIns="36000" anchor="b">
            <a:noAutofit/>
          </a:bodyPr>
          <a:lstStyle>
            <a:lvl1pPr algn="l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6C4B60-F73A-40E8-A81D-1B74138FE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2735179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E720FE7A-271D-4445-8B15-2489E1F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3281429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40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Add date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DEEF15-23D6-472D-ADAF-C637DEE31152}"/>
              </a:ext>
            </a:extLst>
          </p:cNvPr>
          <p:cNvSpPr/>
          <p:nvPr userDrawn="1"/>
        </p:nvSpPr>
        <p:spPr bwMode="gray">
          <a:xfrm>
            <a:off x="0" y="1"/>
            <a:ext cx="12192000" cy="108336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GB" sz="1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AFC15B-C6D1-45BE-9457-141E1D961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3653"/>
            <a:ext cx="3380879" cy="9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0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33248FA-9D7F-483F-AEED-3F462B042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4506061"/>
            <a:ext cx="9027271" cy="657115"/>
          </a:xfrm>
          <a:prstGeom prst="rect">
            <a:avLst/>
          </a:prstGeom>
        </p:spPr>
        <p:txBody>
          <a:bodyPr lIns="0" tIns="36000" rIns="36000" bIns="36000" anchor="b">
            <a:noAutofit/>
          </a:bodyPr>
          <a:lstStyle>
            <a:lvl1pPr algn="l">
              <a:defRPr sz="4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6C4B60-F73A-40E8-A81D-1B74138FE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3FD60A5-297A-4821-A8D6-5DE5C2B8E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400" cap="none" baseline="0">
                <a:solidFill>
                  <a:schemeClr val="tx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Add date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071C5-E572-4C45-96B9-C9ACF9852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3653"/>
            <a:ext cx="3380879" cy="9666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7BCA7D-8DB7-498F-AD2A-C392AC6C527C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19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nk M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33248FA-9D7F-483F-AEED-3F462B042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4506061"/>
            <a:ext cx="9027271" cy="657115"/>
          </a:xfrm>
          <a:prstGeom prst="rect">
            <a:avLst/>
          </a:prstGeom>
        </p:spPr>
        <p:txBody>
          <a:bodyPr lIns="0" tIns="36000" rIns="36000" bIns="36000" anchor="b">
            <a:noAutofit/>
          </a:bodyPr>
          <a:lstStyle>
            <a:lvl1pPr algn="l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6C4B60-F73A-40E8-A81D-1B74138FE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3FD60A5-297A-4821-A8D6-5DE5C2B8E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40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Add date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77442-A2FE-4DD6-8F50-CBFE2E008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6544"/>
            <a:ext cx="3380879" cy="9666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CCB18B-0A0C-437C-B77E-6BC3FBB7B651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55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y MO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33248FA-9D7F-483F-AEED-3F462B042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4506061"/>
            <a:ext cx="9027271" cy="657115"/>
          </a:xfrm>
          <a:prstGeom prst="rect">
            <a:avLst/>
          </a:prstGeom>
        </p:spPr>
        <p:txBody>
          <a:bodyPr lIns="0" tIns="36000" rIns="36000" bIns="36000" anchor="b">
            <a:noAutofit/>
          </a:bodyPr>
          <a:lstStyle>
            <a:lvl1pPr algn="l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6C4B60-F73A-40E8-A81D-1B74138FE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3FD60A5-297A-4821-A8D6-5DE5C2B8E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40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Add date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BD407-6B24-4D41-8174-8979EDC95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6544"/>
            <a:ext cx="3380879" cy="9666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06199A-50F6-43ED-BC73-E8A25ED036B6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30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MO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33248FA-9D7F-483F-AEED-3F462B042B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938" y="4506061"/>
            <a:ext cx="9027271" cy="657115"/>
          </a:xfrm>
          <a:prstGeom prst="rect">
            <a:avLst/>
          </a:prstGeom>
        </p:spPr>
        <p:txBody>
          <a:bodyPr lIns="0" tIns="36000" rIns="36000" bIns="36000" anchor="b">
            <a:noAutofit/>
          </a:bodyPr>
          <a:lstStyle>
            <a:lvl1pPr algn="l">
              <a:defRPr sz="42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6C4B60-F73A-40E8-A81D-1B74138FE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938" y="5214265"/>
            <a:ext cx="9027271" cy="329002"/>
          </a:xfrm>
          <a:prstGeom prst="rect">
            <a:avLst/>
          </a:prstGeom>
        </p:spPr>
        <p:txBody>
          <a:bodyPr lIns="0" tIns="36000" rIns="36000" bIns="36000">
            <a:noAutofit/>
          </a:bodyPr>
          <a:lstStyle>
            <a:lvl1pPr marL="0" indent="0" algn="l">
              <a:lnSpc>
                <a:spcPct val="90000"/>
              </a:lnSpc>
              <a:buNone/>
              <a:defRPr sz="1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Add subtitle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33FD60A5-297A-4821-A8D6-5DE5C2B8E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938" y="5766091"/>
            <a:ext cx="9027271" cy="329002"/>
          </a:xfrm>
        </p:spPr>
        <p:txBody>
          <a:bodyPr lIns="0" tIns="0" rIns="0" bIns="0">
            <a:noAutofit/>
          </a:bodyPr>
          <a:lstStyle>
            <a:lvl1pPr marL="0" indent="0" algn="l">
              <a:tabLst/>
              <a:defRPr sz="1400" cap="none" baseline="0">
                <a:solidFill>
                  <a:schemeClr val="bg1"/>
                </a:solidFill>
              </a:defRPr>
            </a:lvl1pPr>
            <a:lvl2pPr marL="0" indent="0">
              <a:tabLst/>
              <a:defRPr/>
            </a:lvl2pPr>
            <a:lvl3pPr marL="0" indent="0">
              <a:tabLst/>
              <a:defRPr/>
            </a:lvl3pPr>
            <a:lvl4pPr marL="0" indent="0">
              <a:tabLst/>
              <a:defRPr/>
            </a:lvl4pPr>
            <a:lvl5pPr marL="0" indent="0">
              <a:tabLst/>
              <a:defRPr/>
            </a:lvl5pPr>
          </a:lstStyle>
          <a:p>
            <a:pPr lvl="0"/>
            <a:r>
              <a:rPr lang="en-US"/>
              <a:t>Add date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1A35BD-651A-4507-B699-6A6932D4CD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561" y="66544"/>
            <a:ext cx="3380879" cy="9666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911FDE-134A-4F96-9C58-B252414E288C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83362"/>
            <a:ext cx="10393362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74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4E863-F511-418D-9981-5E0855C6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2364" y="3568793"/>
            <a:ext cx="9027271" cy="440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Add first level body copy</a:t>
            </a:r>
            <a:endParaRPr lang="en-GB"/>
          </a:p>
        </p:txBody>
      </p: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F4F4EEAE-BFF7-4113-ADD5-417A7D154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364" y="2619258"/>
            <a:ext cx="9027271" cy="8097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91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891" r:id="rId2"/>
    <p:sldLayoutId id="2147483876" r:id="rId3"/>
    <p:sldLayoutId id="2147483892" r:id="rId4"/>
    <p:sldLayoutId id="2147483908" r:id="rId5"/>
    <p:sldLayoutId id="2147484089" r:id="rId6"/>
    <p:sldLayoutId id="2147484090" r:id="rId7"/>
    <p:sldLayoutId id="2147484092" r:id="rId8"/>
    <p:sldLayoutId id="2147484091" r:id="rId9"/>
    <p:sldLayoutId id="2147483942" r:id="rId10"/>
    <p:sldLayoutId id="2147483946" r:id="rId11"/>
    <p:sldLayoutId id="2147483947" r:id="rId12"/>
    <p:sldLayoutId id="2147484104" r:id="rId13"/>
    <p:sldLayoutId id="2147484107" r:id="rId14"/>
    <p:sldLayoutId id="2147484110" r:id="rId15"/>
    <p:sldLayoutId id="2147484111" r:id="rId16"/>
    <p:sldLayoutId id="2147484112" r:id="rId17"/>
    <p:sldLayoutId id="214748411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200" b="1" i="0" kern="1200" cap="none" baseline="0" dirty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en-US" sz="1800" b="0" kern="1200" cap="all" baseline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1" userDrawn="1">
          <p15:clr>
            <a:srgbClr val="F26B43"/>
          </p15:clr>
        </p15:guide>
        <p15:guide id="2" pos="565" userDrawn="1">
          <p15:clr>
            <a:srgbClr val="F26B43"/>
          </p15:clr>
        </p15:guide>
        <p15:guide id="4" pos="71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3570FDA4-5188-4CAC-BA53-A172F440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517343"/>
            <a:ext cx="10393362" cy="5400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/>
              <a:t>Add 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4E863-F511-418D-9981-5E0855C6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463" y="1592263"/>
            <a:ext cx="10393362" cy="426561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838113-2299-44E3-AB16-DF8AFC74CDCC}"/>
              </a:ext>
            </a:extLst>
          </p:cNvPr>
          <p:cNvCxnSpPr>
            <a:cxnSpLocks/>
          </p:cNvCxnSpPr>
          <p:nvPr userDrawn="1"/>
        </p:nvCxnSpPr>
        <p:spPr>
          <a:xfrm>
            <a:off x="906463" y="6229427"/>
            <a:ext cx="1039336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604FA0F-3A6B-4592-85AD-660849DE4810}"/>
              </a:ext>
            </a:extLst>
          </p:cNvPr>
          <p:cNvSpPr txBox="1"/>
          <p:nvPr userDrawn="1"/>
        </p:nvSpPr>
        <p:spPr>
          <a:xfrm>
            <a:off x="6652016" y="6466695"/>
            <a:ext cx="4668988" cy="2169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fld id="{13D9B5B3-34F1-4574-8603-EBF049354228}" type="slidenum">
              <a:rPr lang="en-GB" sz="900" b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9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690857-9D33-4CC4-B7BE-94B6735697E8}"/>
              </a:ext>
            </a:extLst>
          </p:cNvPr>
          <p:cNvCxnSpPr>
            <a:cxnSpLocks/>
          </p:cNvCxnSpPr>
          <p:nvPr userDrawn="1"/>
        </p:nvCxnSpPr>
        <p:spPr>
          <a:xfrm>
            <a:off x="906463" y="1074695"/>
            <a:ext cx="10393362" cy="0"/>
          </a:xfrm>
          <a:prstGeom prst="line">
            <a:avLst/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BC57A7-35A1-4C67-9216-FDB5D238F7CD}"/>
              </a:ext>
            </a:extLst>
          </p:cNvPr>
          <p:cNvSpPr txBox="1"/>
          <p:nvPr userDrawn="1"/>
        </p:nvSpPr>
        <p:spPr>
          <a:xfrm>
            <a:off x="906463" y="6466695"/>
            <a:ext cx="4668988" cy="21695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OF LONDON     </a:t>
            </a:r>
            <a:endParaRPr lang="en-GB" sz="9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3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3822" r:id="rId2"/>
    <p:sldLayoutId id="2147483821" r:id="rId3"/>
    <p:sldLayoutId id="2147483814" r:id="rId4"/>
    <p:sldLayoutId id="2147483813" r:id="rId5"/>
    <p:sldLayoutId id="2147483847" r:id="rId6"/>
    <p:sldLayoutId id="2147483815" r:id="rId7"/>
    <p:sldLayoutId id="2147483972" r:id="rId8"/>
    <p:sldLayoutId id="2147483848" r:id="rId9"/>
    <p:sldLayoutId id="2147483973" r:id="rId10"/>
    <p:sldLayoutId id="2147484034" r:id="rId11"/>
    <p:sldLayoutId id="2147484035" r:id="rId12"/>
    <p:sldLayoutId id="2147484094" r:id="rId13"/>
    <p:sldLayoutId id="2147484036" r:id="rId14"/>
    <p:sldLayoutId id="2147484095" r:id="rId15"/>
    <p:sldLayoutId id="2147483826" r:id="rId16"/>
    <p:sldLayoutId id="2147483836" r:id="rId17"/>
    <p:sldLayoutId id="2147483827" r:id="rId18"/>
    <p:sldLayoutId id="2147483830" r:id="rId19"/>
    <p:sldLayoutId id="2147483831" r:id="rId20"/>
    <p:sldLayoutId id="2147483839" r:id="rId21"/>
    <p:sldLayoutId id="2147483837" r:id="rId22"/>
    <p:sldLayoutId id="2147483975" r:id="rId23"/>
    <p:sldLayoutId id="2147483976" r:id="rId24"/>
    <p:sldLayoutId id="2147483846" r:id="rId25"/>
    <p:sldLayoutId id="2147483838" r:id="rId26"/>
    <p:sldLayoutId id="2147483974" r:id="rId27"/>
    <p:sldLayoutId id="2147483851" r:id="rId28"/>
    <p:sldLayoutId id="214748384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" userDrawn="1">
          <p15:clr>
            <a:srgbClr val="F26B43"/>
          </p15:clr>
        </p15:guide>
        <p15:guide id="2" pos="571" userDrawn="1">
          <p15:clr>
            <a:srgbClr val="F26B43"/>
          </p15:clr>
        </p15:guide>
        <p15:guide id="3" orient="horz" pos="3690" userDrawn="1">
          <p15:clr>
            <a:srgbClr val="F26B43"/>
          </p15:clr>
        </p15:guide>
        <p15:guide id="5" orient="horz" pos="1003" userDrawn="1">
          <p15:clr>
            <a:srgbClr val="F26B43"/>
          </p15:clr>
        </p15:guide>
        <p15:guide id="6" pos="71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AB65-4B85-41A6-8ADF-D02D82E8C8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highlight>
                  <a:srgbClr val="00FFFF"/>
                </a:highlight>
              </a:rPr>
              <a:t>Cool Spaces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55D4D-680F-4F2A-B992-5BFBC93471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1"/>
                </a:solidFill>
                <a:highlight>
                  <a:srgbClr val="00FFFF"/>
                </a:highlight>
              </a:rPr>
              <a:t>Community venues and heat resilience in London – Summer 2025</a:t>
            </a:r>
          </a:p>
        </p:txBody>
      </p:sp>
    </p:spTree>
    <p:extLst>
      <p:ext uri="{BB962C8B-B14F-4D97-AF65-F5344CB8AC3E}">
        <p14:creationId xmlns:p14="http://schemas.microsoft.com/office/powerpoint/2010/main" val="376576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9C4BB5-20B0-4298-BF9B-1918201D24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85086" y="2086195"/>
            <a:ext cx="5313122" cy="3826231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GB" dirty="0">
                <a:effectLst/>
              </a:rPr>
              <a:t>Register of venues to help Londoners cope during hot weather.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GB" dirty="0"/>
              <a:t>Standards to qualify: </a:t>
            </a:r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  <a:buFontTx/>
              <a:buChar char="-"/>
            </a:pPr>
            <a:r>
              <a:rPr lang="en-GB" dirty="0"/>
              <a:t>F</a:t>
            </a:r>
            <a:r>
              <a:rPr lang="en-GB" dirty="0">
                <a:effectLst/>
              </a:rPr>
              <a:t>ree access (2 days a week minimum)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GB" dirty="0"/>
              <a:t>Free </a:t>
            </a:r>
            <a:r>
              <a:rPr lang="en-GB" dirty="0">
                <a:effectLst/>
              </a:rPr>
              <a:t>seating space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GB" dirty="0"/>
              <a:t>Free drinking water</a:t>
            </a:r>
            <a:br>
              <a:rPr lang="en-GB" dirty="0"/>
            </a:br>
            <a:endParaRPr lang="en-GB" dirty="0"/>
          </a:p>
          <a:p>
            <a:pPr>
              <a:spcAft>
                <a:spcPts val="600"/>
              </a:spcAft>
              <a:buFontTx/>
              <a:buChar char="-"/>
            </a:pPr>
            <a:r>
              <a:rPr lang="en-GB" dirty="0"/>
              <a:t>L</a:t>
            </a:r>
            <a:r>
              <a:rPr lang="en-GB" dirty="0">
                <a:effectLst/>
              </a:rPr>
              <a:t>ower temperature than outdoors</a:t>
            </a:r>
            <a:br>
              <a:rPr lang="en-GB" dirty="0">
                <a:effectLst/>
              </a:rPr>
            </a:br>
            <a:r>
              <a:rPr lang="en-GB" dirty="0">
                <a:effectLst/>
              </a:rPr>
              <a:t>  (through shading, ventilation and/or AC)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15D0D5-D08D-4FB5-B9E4-9D533322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506192"/>
            <a:ext cx="10393362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Cool Spaces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9F4DC5-33E3-493B-86F2-CFD8CF15B9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463" y="1155943"/>
            <a:ext cx="10393361" cy="2674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What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0CBEE-E3A5-2260-2AEC-B9F37562E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" t="13181" r="12947" b="5758"/>
          <a:stretch/>
        </p:blipFill>
        <p:spPr>
          <a:xfrm>
            <a:off x="5990359" y="2106555"/>
            <a:ext cx="5538356" cy="34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9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BD3894-3479-415E-BB84-F05D83BC83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6462" y="1585431"/>
            <a:ext cx="6626947" cy="102275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GB" b="0" i="0" dirty="0">
                <a:effectLst/>
              </a:rPr>
              <a:t>Tiers assigned to indoor spaces. </a:t>
            </a:r>
          </a:p>
          <a:p>
            <a:pPr>
              <a:spcAft>
                <a:spcPts val="600"/>
              </a:spcAft>
            </a:pPr>
            <a:r>
              <a:rPr lang="en-GB" b="0" i="0" dirty="0">
                <a:effectLst/>
              </a:rPr>
              <a:t>Tier 1 are open more often. Tier 2 may not have toilets or not be fully accessible.</a:t>
            </a:r>
            <a:br>
              <a:rPr lang="en-GB" b="0" i="0" dirty="0">
                <a:effectLst/>
              </a:rPr>
            </a:br>
            <a:endParaRPr lang="en-GB" b="0" i="0" dirty="0">
              <a:effectLst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45A030-CD2F-45A2-B173-4BDCA4F9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506192"/>
            <a:ext cx="5868909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COOL Spaces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85A9A-E575-46C3-8541-015D4BC316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464" y="1155943"/>
            <a:ext cx="5868908" cy="2674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Criteria and tier system 2024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10CA4-C647-5965-E9FF-FF82ACCEF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7" t="39016" r="28067" b="21431"/>
          <a:stretch/>
        </p:blipFill>
        <p:spPr>
          <a:xfrm>
            <a:off x="388418" y="2608189"/>
            <a:ext cx="5897710" cy="2528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EB2D3D-7F65-61EE-FF48-1344DB599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1" t="43758" r="27827" b="16921"/>
          <a:stretch/>
        </p:blipFill>
        <p:spPr>
          <a:xfrm>
            <a:off x="6185643" y="2696219"/>
            <a:ext cx="5809242" cy="2440377"/>
          </a:xfrm>
          <a:prstGeom prst="rect">
            <a:avLst/>
          </a:prstGeo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29DD070C-4EEC-BFFF-C744-B7C54596D76C}"/>
              </a:ext>
            </a:extLst>
          </p:cNvPr>
          <p:cNvSpPr txBox="1">
            <a:spLocks/>
          </p:cNvSpPr>
          <p:nvPr/>
        </p:nvSpPr>
        <p:spPr>
          <a:xfrm>
            <a:off x="768142" y="5766589"/>
            <a:ext cx="11035971" cy="6284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GB" sz="16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GB" dirty="0"/>
              <a:t>Ancillary dataset: parks that have free drinking water, shaded seating space and toilets.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14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9C4BB5-20B0-4298-BF9B-1918201D24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7587" y="1804084"/>
            <a:ext cx="4929257" cy="426561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Customisable map:</a:t>
            </a:r>
            <a:br>
              <a:rPr lang="en-GB" dirty="0"/>
            </a:br>
            <a:br>
              <a:rPr lang="en-GB" dirty="0"/>
            </a:br>
            <a:r>
              <a:rPr lang="en-GB" dirty="0"/>
              <a:t>- Filter air-conditioned spaces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- Filter by Tier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-</a:t>
            </a:r>
            <a:r>
              <a:rPr lang="en-GB" dirty="0">
                <a:effectLst/>
              </a:rPr>
              <a:t> ‘find a space’ search string</a:t>
            </a:r>
            <a:br>
              <a:rPr lang="en-GB" dirty="0"/>
            </a:br>
            <a:br>
              <a:rPr lang="en-GB" dirty="0"/>
            </a:br>
            <a:r>
              <a:rPr lang="en-GB" dirty="0"/>
              <a:t>- complementary data (e.g. canopy cover)</a:t>
            </a:r>
            <a:r>
              <a:rPr lang="en-GB" dirty="0">
                <a:effectLst/>
              </a:rPr>
              <a:t> 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r>
              <a:rPr lang="en-GB" dirty="0">
                <a:effectLst/>
              </a:rPr>
              <a:t>- phone-use optimised</a:t>
            </a:r>
            <a:endParaRPr lang="en-GB" dirty="0"/>
          </a:p>
          <a:p>
            <a:pPr>
              <a:spcAft>
                <a:spcPts val="600"/>
              </a:spcAft>
            </a:pPr>
            <a:endParaRPr lang="en-GB" dirty="0">
              <a:effectLst/>
            </a:endParaRPr>
          </a:p>
          <a:p>
            <a:pPr marL="0" indent="0">
              <a:spcAft>
                <a:spcPts val="600"/>
              </a:spcAft>
              <a:buNone/>
            </a:pPr>
            <a:endParaRPr lang="en-GB" dirty="0">
              <a:effectLst/>
            </a:endParaRPr>
          </a:p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15D0D5-D08D-4FB5-B9E4-9D533322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506192"/>
            <a:ext cx="10393362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Cool Spaces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9F4DC5-33E3-493B-86F2-CFD8CF15B9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463" y="1155943"/>
            <a:ext cx="10393361" cy="2674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What it looks like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A126E-08E5-F82D-4B7B-7FD471740F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78" r="1633" b="5716"/>
          <a:stretch/>
        </p:blipFill>
        <p:spPr>
          <a:xfrm>
            <a:off x="4901433" y="1636569"/>
            <a:ext cx="6549345" cy="34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6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9B5FA1C0-56CC-4E1E-BB1E-7E0D3BC00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63" y="1633285"/>
            <a:ext cx="4896475" cy="3268397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215D0D5-D08D-4FB5-B9E4-9D533322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506192"/>
            <a:ext cx="10393362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Cool Spaces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9F4DC5-33E3-493B-86F2-CFD8CF15B9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463" y="1155943"/>
            <a:ext cx="10393361" cy="2674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Role in the response to hot weather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9C4BB5-20B0-4298-BF9B-1918201D24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3349" y="1582722"/>
            <a:ext cx="4896475" cy="33695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u="sng" dirty="0"/>
              <a:t>Not</a:t>
            </a:r>
            <a:r>
              <a:rPr lang="en-GB" dirty="0"/>
              <a:t> a public health intervention for the vulnerable.</a:t>
            </a:r>
            <a:br>
              <a:rPr lang="en-GB" dirty="0"/>
            </a:b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Supports amplifying heat messaging.</a:t>
            </a:r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Supports community orgs familiarise themselves with heat health risk.</a:t>
            </a:r>
            <a:br>
              <a:rPr lang="en-GB" dirty="0"/>
            </a:br>
            <a:endParaRPr lang="en-GB" dirty="0"/>
          </a:p>
          <a:p>
            <a:pPr>
              <a:spcAft>
                <a:spcPts val="600"/>
              </a:spcAft>
            </a:pPr>
            <a:r>
              <a:rPr lang="en-GB" dirty="0">
                <a:effectLst/>
              </a:rPr>
              <a:t>Supports boroughs climate-related work.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GB" dirty="0"/>
              <a:t>It </a:t>
            </a:r>
            <a:r>
              <a:rPr lang="en-GB" dirty="0">
                <a:effectLst/>
              </a:rPr>
              <a:t>empowers orgs like you!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0B2F901-AEFF-F746-1546-69A9DAA16E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6463" y="5111609"/>
            <a:ext cx="10393362" cy="74626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Example of </a:t>
            </a:r>
            <a:r>
              <a:rPr lang="en-US" dirty="0" err="1"/>
              <a:t>TfL</a:t>
            </a:r>
            <a:r>
              <a:rPr lang="en-US" dirty="0"/>
              <a:t> messaging on a hot day</a:t>
            </a:r>
          </a:p>
        </p:txBody>
      </p:sp>
    </p:spTree>
    <p:extLst>
      <p:ext uri="{BB962C8B-B14F-4D97-AF65-F5344CB8AC3E}">
        <p14:creationId xmlns:p14="http://schemas.microsoft.com/office/powerpoint/2010/main" val="127595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5D0D5-D08D-4FB5-B9E4-9D533322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506192"/>
            <a:ext cx="10393362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Cool Spaces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9F4DC5-33E3-493B-86F2-CFD8CF15B9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463" y="1155943"/>
            <a:ext cx="10393361" cy="2674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2024 – Sectors and organisations </a:t>
            </a:r>
          </a:p>
        </p:txBody>
      </p:sp>
      <p:pic>
        <p:nvPicPr>
          <p:cNvPr id="8" name="Picture 7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FE63F193-B863-4255-8D41-4DFB02DB9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9" r="8856" b="48070"/>
          <a:stretch/>
        </p:blipFill>
        <p:spPr>
          <a:xfrm>
            <a:off x="7675296" y="1582722"/>
            <a:ext cx="3610240" cy="2215155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9C4BB5-20B0-4298-BF9B-1918201D24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6462" y="1592263"/>
            <a:ext cx="3568555" cy="42656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400" dirty="0">
              <a:effectLst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/>
              <a:t>160 Cool Spaces in 28 LBs + </a:t>
            </a:r>
            <a:r>
              <a:rPr lang="en-GB" sz="1400" dirty="0" err="1"/>
              <a:t>CoL</a:t>
            </a:r>
            <a:br>
              <a:rPr lang="en-GB" sz="1400" dirty="0"/>
            </a:br>
            <a:endParaRPr lang="en-GB" sz="14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/>
              <a:t>75 registering orgs</a:t>
            </a:r>
            <a:br>
              <a:rPr lang="en-GB" sz="1400" dirty="0"/>
            </a:br>
            <a:endParaRPr lang="en-GB" sz="14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400" dirty="0"/>
              <a:t>Breakdown:</a:t>
            </a:r>
            <a:endParaRPr lang="en-GB" sz="1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400" dirty="0">
                <a:solidFill>
                  <a:schemeClr val="tx2"/>
                </a:solidFill>
              </a:rPr>
              <a:t>       </a:t>
            </a:r>
            <a:r>
              <a:rPr lang="en-GB" sz="1400" dirty="0"/>
              <a:t>- libraries </a:t>
            </a:r>
            <a:r>
              <a:rPr lang="en-GB" sz="1400" dirty="0">
                <a:solidFill>
                  <a:schemeClr val="bg1"/>
                </a:solidFill>
              </a:rPr>
              <a:t>(100)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       - community spaces (26)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       - faith-based spaces (18)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       - culture spaces (11)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       </a:t>
            </a:r>
            <a:r>
              <a:rPr lang="en-GB" sz="1400" dirty="0"/>
              <a:t>- </a:t>
            </a:r>
            <a:r>
              <a:rPr lang="en-GB" sz="1400" dirty="0">
                <a:solidFill>
                  <a:schemeClr val="bg1"/>
                </a:solidFill>
              </a:rPr>
              <a:t>sports venues (5)</a:t>
            </a:r>
            <a:br>
              <a:rPr lang="en-GB" sz="1400" dirty="0">
                <a:solidFill>
                  <a:schemeClr val="bg1"/>
                </a:solidFill>
              </a:rPr>
            </a:br>
            <a:endParaRPr lang="en-GB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400" dirty="0">
                <a:solidFill>
                  <a:schemeClr val="bg1"/>
                </a:solidFill>
              </a:rPr>
              <a:t>In 2025, 1</a:t>
            </a:r>
            <a:r>
              <a:rPr lang="en-GB" sz="1400" dirty="0"/>
              <a:t>48 spaces at the beginning of the season.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400" b="1" u="sng" dirty="0"/>
              <a:t>Registrations are open all summer.</a:t>
            </a:r>
            <a:endParaRPr lang="en-GB" sz="1400" b="1" u="sng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en-GB" sz="1400" dirty="0">
              <a:effectLst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endParaRPr lang="en-GB" sz="1400" dirty="0">
              <a:effectLst/>
            </a:endParaRPr>
          </a:p>
        </p:txBody>
      </p:sp>
      <p:pic>
        <p:nvPicPr>
          <p:cNvPr id="4" name="Picture 3" descr="A indoor playground with slides and water slides&#10;&#10;Description automatically generated">
            <a:extLst>
              <a:ext uri="{FF2B5EF4-FFF2-40B4-BE49-F238E27FC236}">
                <a16:creationId xmlns:a16="http://schemas.microsoft.com/office/drawing/2014/main" id="{C67586B0-291D-EE93-2378-79AB04B63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" t="21294" r="-197" b="-21294"/>
          <a:stretch/>
        </p:blipFill>
        <p:spPr>
          <a:xfrm>
            <a:off x="7675296" y="3957240"/>
            <a:ext cx="3624528" cy="2414842"/>
          </a:xfrm>
          <a:prstGeom prst="rect">
            <a:avLst/>
          </a:prstGeom>
        </p:spPr>
      </p:pic>
      <p:pic>
        <p:nvPicPr>
          <p:cNvPr id="10" name="Picture 9" descr="A library with many shelves of books&#10;&#10;Description automatically generated">
            <a:extLst>
              <a:ext uri="{FF2B5EF4-FFF2-40B4-BE49-F238E27FC236}">
                <a16:creationId xmlns:a16="http://schemas.microsoft.com/office/drawing/2014/main" id="{4D1ED15C-32F1-32BC-09AA-472DA9D72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67" t="7767" r="8827" b="6215"/>
          <a:stretch/>
        </p:blipFill>
        <p:spPr>
          <a:xfrm>
            <a:off x="4735381" y="1592263"/>
            <a:ext cx="2679551" cy="2205614"/>
          </a:xfrm>
          <a:prstGeom prst="rect">
            <a:avLst/>
          </a:prstGeom>
        </p:spPr>
      </p:pic>
      <p:pic>
        <p:nvPicPr>
          <p:cNvPr id="12" name="Picture 11" descr="A building with a dome on the front&#10;&#10;Description automatically generated">
            <a:extLst>
              <a:ext uri="{FF2B5EF4-FFF2-40B4-BE49-F238E27FC236}">
                <a16:creationId xmlns:a16="http://schemas.microsoft.com/office/drawing/2014/main" id="{0A9A00F1-8A69-959F-3A2E-05A7EA5B0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37" b="13334"/>
          <a:stretch/>
        </p:blipFill>
        <p:spPr>
          <a:xfrm>
            <a:off x="4612116" y="3966780"/>
            <a:ext cx="2926080" cy="18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4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0CB02008-4C8C-4139-898B-1E80BE2AE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" r="7566" b="-2"/>
          <a:stretch/>
        </p:blipFill>
        <p:spPr>
          <a:xfrm>
            <a:off x="916865" y="1592263"/>
            <a:ext cx="3504466" cy="2921867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745A030-CD2F-45A2-B173-4BDCA4F9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506192"/>
            <a:ext cx="10393362" cy="540000"/>
          </a:xfrm>
        </p:spPr>
        <p:txBody>
          <a:bodyPr anchor="ctr">
            <a:normAutofit/>
          </a:bodyPr>
          <a:lstStyle/>
          <a:p>
            <a:r>
              <a:rPr lang="en-GB" dirty="0"/>
              <a:t>COOL Spaces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85A9A-E575-46C3-8541-015D4BC316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463" y="1155943"/>
            <a:ext cx="10393361" cy="2674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900" dirty="0"/>
              <a:t>Summer 2025 – linking venues to people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BD3894-3479-415E-BB84-F05D83BC83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221432" y="1368861"/>
            <a:ext cx="6437168" cy="2921866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endParaRPr lang="en-GB" b="0" i="0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GB" dirty="0"/>
              <a:t>Participants in our Climate Connected Communities training programme are being linked to Cool Spaces.</a:t>
            </a:r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Pilot project with Leeds University to design comms kit on heat health risk.</a:t>
            </a:r>
            <a:br>
              <a:rPr lang="en-GB" dirty="0"/>
            </a:b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We are supporting boroughs to exchange lessons and best practice.</a:t>
            </a:r>
            <a:br>
              <a:rPr lang="en-GB" dirty="0"/>
            </a:b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Your borough may have summer activities in sports/culture venues.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3F9431-C3B3-2547-4D2E-C15CF13F541B}"/>
              </a:ext>
            </a:extLst>
          </p:cNvPr>
          <p:cNvGrpSpPr/>
          <p:nvPr/>
        </p:nvGrpSpPr>
        <p:grpSpPr>
          <a:xfrm>
            <a:off x="911662" y="4569025"/>
            <a:ext cx="4168663" cy="1333004"/>
            <a:chOff x="1181100" y="1198592"/>
            <a:chExt cx="5548745" cy="17078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180DE1-5CA1-CBCF-1DE1-98BB412B0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76" t="45302" r="41786" b="39168"/>
            <a:stretch/>
          </p:blipFill>
          <p:spPr>
            <a:xfrm>
              <a:off x="1181100" y="1841357"/>
              <a:ext cx="5548745" cy="10650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5D86EB-699E-ED71-8433-9F292A804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1" t="15255" r="45321" b="73594"/>
            <a:stretch/>
          </p:blipFill>
          <p:spPr>
            <a:xfrm>
              <a:off x="1181100" y="1198592"/>
              <a:ext cx="5548745" cy="76476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3DE0C86-764B-560E-6954-A5AC5CFA17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2" t="48023" r="45976" b="11365"/>
          <a:stretch/>
        </p:blipFill>
        <p:spPr>
          <a:xfrm>
            <a:off x="5427915" y="4250853"/>
            <a:ext cx="3591395" cy="183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1501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MOL2">
      <a:dk1>
        <a:srgbClr val="353E43"/>
      </a:dk1>
      <a:lt1>
        <a:srgbClr val="FFFFFF"/>
      </a:lt1>
      <a:dk2>
        <a:srgbClr val="5C6970"/>
      </a:dk2>
      <a:lt2>
        <a:srgbClr val="A3A3A3"/>
      </a:lt2>
      <a:accent1>
        <a:srgbClr val="EE266D"/>
      </a:accent1>
      <a:accent2>
        <a:srgbClr val="5C6970"/>
      </a:accent2>
      <a:accent3>
        <a:srgbClr val="00AEEF"/>
      </a:accent3>
      <a:accent4>
        <a:srgbClr val="E95814"/>
      </a:accent4>
      <a:accent5>
        <a:srgbClr val="792D89"/>
      </a:accent5>
      <a:accent6>
        <a:srgbClr val="008D48"/>
      </a:accent6>
      <a:hlink>
        <a:srgbClr val="5C6970"/>
      </a:hlink>
      <a:folHlink>
        <a:srgbClr val="A3A3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>
      <a:srgbClr val="EE266D"/>
    </a:custClr>
    <a:custClr>
      <a:srgbClr val="00AEEF"/>
    </a:custClr>
    <a:custClr>
      <a:srgbClr val="008D48"/>
    </a:custClr>
    <a:custClr>
      <a:srgbClr val="FFF200"/>
    </a:custClr>
    <a:custClr>
      <a:srgbClr val="E85713"/>
    </a:custClr>
    <a:custClr>
      <a:srgbClr val="E0001B"/>
    </a:custClr>
    <a:custClr>
      <a:srgbClr val="9E0059"/>
    </a:custClr>
    <a:custClr>
      <a:srgbClr val="00577D"/>
    </a:custClr>
    <a:custClr>
      <a:srgbClr val="DCA000"/>
    </a:custClr>
    <a:custClr>
      <a:srgbClr val="792C89"/>
    </a:custClr>
    <a:custClr>
      <a:srgbClr val="F1518A"/>
    </a:custClr>
    <a:custClr>
      <a:srgbClr val="33BEF2"/>
    </a:custClr>
    <a:custClr>
      <a:srgbClr val="33A46D"/>
    </a:custClr>
    <a:custClr>
      <a:srgbClr val="FFF533"/>
    </a:custClr>
    <a:custClr>
      <a:srgbClr val="ED7942"/>
    </a:custClr>
    <a:custClr>
      <a:srgbClr val="E63349"/>
    </a:custClr>
    <a:custClr>
      <a:srgbClr val="B1337A"/>
    </a:custClr>
    <a:custClr>
      <a:srgbClr val="337997"/>
    </a:custClr>
    <a:custClr>
      <a:srgbClr val="E3B333"/>
    </a:custClr>
    <a:custClr>
      <a:srgbClr val="9456A1"/>
    </a:custClr>
    <a:custClr>
      <a:srgbClr val="F57DA7"/>
    </a:custClr>
    <a:custClr>
      <a:srgbClr val="66CEF5"/>
    </a:custClr>
    <a:custClr>
      <a:srgbClr val="66BB91"/>
    </a:custClr>
    <a:custClr>
      <a:srgbClr val="FFF766"/>
    </a:custClr>
    <a:custClr>
      <a:srgbClr val="F19A71"/>
    </a:custClr>
    <a:custClr>
      <a:srgbClr val="EC6676"/>
    </a:custClr>
    <a:custClr>
      <a:srgbClr val="C5669B"/>
    </a:custClr>
    <a:custClr>
      <a:srgbClr val="669AB1"/>
    </a:custClr>
    <a:custClr>
      <a:srgbClr val="EAC666"/>
    </a:custClr>
    <a:custClr>
      <a:srgbClr val="AF81B8"/>
    </a:custClr>
    <a:custClr>
      <a:srgbClr val="F8A8C5"/>
    </a:custClr>
    <a:custClr>
      <a:srgbClr val="99DFF9"/>
    </a:custClr>
    <a:custClr>
      <a:srgbClr val="99D1B6"/>
    </a:custClr>
    <a:custClr>
      <a:srgbClr val="FFFA99"/>
    </a:custClr>
    <a:custClr>
      <a:srgbClr val="F6BCA1"/>
    </a:custClr>
    <a:custClr>
      <a:srgbClr val="F399A4"/>
    </a:custClr>
    <a:custClr>
      <a:srgbClr val="D899BD"/>
    </a:custClr>
    <a:custClr>
      <a:srgbClr val="99BCCB"/>
    </a:custClr>
    <a:custClr>
      <a:srgbClr val="F1D999"/>
    </a:custClr>
    <a:custClr>
      <a:srgbClr val="C9ABD0"/>
    </a:custClr>
    <a:custClr>
      <a:srgbClr val="FCD4E2"/>
    </a:custClr>
    <a:custClr>
      <a:srgbClr val="CCEFFC"/>
    </a:custClr>
    <a:custClr>
      <a:srgbClr val="CCE8DA"/>
    </a:custClr>
    <a:custClr>
      <a:srgbClr val="FFFCCC"/>
    </a:custClr>
    <a:custClr>
      <a:srgbClr val="FADDD0"/>
    </a:custClr>
    <a:custClr>
      <a:srgbClr val="F9CCD1"/>
    </a:custClr>
    <a:custClr>
      <a:srgbClr val="ECCCDE"/>
    </a:custClr>
    <a:custClr>
      <a:srgbClr val="CCDDE5"/>
    </a:custClr>
    <a:custClr>
      <a:srgbClr val="F8ECCC"/>
    </a:custClr>
    <a:custClr>
      <a:srgbClr val="E4D5E7"/>
    </a:custClr>
  </a:custClrLst>
</a:theme>
</file>

<file path=ppt/theme/theme2.xml><?xml version="1.0" encoding="utf-8"?>
<a:theme xmlns:a="http://schemas.openxmlformats.org/drawingml/2006/main" name="CONTENT_MOL">
  <a:themeElements>
    <a:clrScheme name="MOL2">
      <a:dk1>
        <a:srgbClr val="353E43"/>
      </a:dk1>
      <a:lt1>
        <a:srgbClr val="FFFFFF"/>
      </a:lt1>
      <a:dk2>
        <a:srgbClr val="5C6970"/>
      </a:dk2>
      <a:lt2>
        <a:srgbClr val="A3A3A3"/>
      </a:lt2>
      <a:accent1>
        <a:srgbClr val="EE266D"/>
      </a:accent1>
      <a:accent2>
        <a:srgbClr val="5C6970"/>
      </a:accent2>
      <a:accent3>
        <a:srgbClr val="00AEEF"/>
      </a:accent3>
      <a:accent4>
        <a:srgbClr val="E95814"/>
      </a:accent4>
      <a:accent5>
        <a:srgbClr val="792D89"/>
      </a:accent5>
      <a:accent6>
        <a:srgbClr val="008D48"/>
      </a:accent6>
      <a:hlink>
        <a:srgbClr val="5C6970"/>
      </a:hlink>
      <a:folHlink>
        <a:srgbClr val="A3A3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buFont typeface="Courier New" pitchFamily="49" charset="0"/>
          <a:buNone/>
          <a:defRPr sz="1600" dirty="0" smtClean="0">
            <a:solidFill>
              <a:schemeClr val="bg1"/>
            </a:solidFill>
            <a:latin typeface="+mj-lt"/>
            <a:cs typeface="Brave Sans" panose="020B0504020101010102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spcBef>
            <a:spcPts val="0"/>
          </a:spcBef>
          <a:defRPr sz="1600" dirty="0" err="1" smtClean="0">
            <a:latin typeface="+mn-lt"/>
            <a:cs typeface="Arial" pitchFamily="34" charset="0"/>
          </a:defRPr>
        </a:defPPr>
      </a:lstStyle>
    </a:txDef>
  </a:objectDefaults>
  <a:extraClrSchemeLst/>
  <a:custClrLst>
    <a:custClr>
      <a:srgbClr val="EE266D"/>
    </a:custClr>
    <a:custClr>
      <a:srgbClr val="00AEEF"/>
    </a:custClr>
    <a:custClr>
      <a:srgbClr val="008D48"/>
    </a:custClr>
    <a:custClr>
      <a:srgbClr val="FFF200"/>
    </a:custClr>
    <a:custClr>
      <a:srgbClr val="E85713"/>
    </a:custClr>
    <a:custClr>
      <a:srgbClr val="E0001B"/>
    </a:custClr>
    <a:custClr>
      <a:srgbClr val="9E0059"/>
    </a:custClr>
    <a:custClr>
      <a:srgbClr val="00577D"/>
    </a:custClr>
    <a:custClr>
      <a:srgbClr val="DCA000"/>
    </a:custClr>
    <a:custClr>
      <a:srgbClr val="792C89"/>
    </a:custClr>
    <a:custClr>
      <a:srgbClr val="F1518A"/>
    </a:custClr>
    <a:custClr>
      <a:srgbClr val="33BEF2"/>
    </a:custClr>
    <a:custClr>
      <a:srgbClr val="33A46D"/>
    </a:custClr>
    <a:custClr>
      <a:srgbClr val="FFF533"/>
    </a:custClr>
    <a:custClr>
      <a:srgbClr val="ED7942"/>
    </a:custClr>
    <a:custClr>
      <a:srgbClr val="E63349"/>
    </a:custClr>
    <a:custClr>
      <a:srgbClr val="B1337A"/>
    </a:custClr>
    <a:custClr>
      <a:srgbClr val="337997"/>
    </a:custClr>
    <a:custClr>
      <a:srgbClr val="E3B333"/>
    </a:custClr>
    <a:custClr>
      <a:srgbClr val="9456A1"/>
    </a:custClr>
    <a:custClr>
      <a:srgbClr val="F57DA7"/>
    </a:custClr>
    <a:custClr>
      <a:srgbClr val="66CEF5"/>
    </a:custClr>
    <a:custClr>
      <a:srgbClr val="66BB91"/>
    </a:custClr>
    <a:custClr>
      <a:srgbClr val="FFF766"/>
    </a:custClr>
    <a:custClr>
      <a:srgbClr val="F19A71"/>
    </a:custClr>
    <a:custClr>
      <a:srgbClr val="EC6676"/>
    </a:custClr>
    <a:custClr>
      <a:srgbClr val="C5669B"/>
    </a:custClr>
    <a:custClr>
      <a:srgbClr val="669AB1"/>
    </a:custClr>
    <a:custClr>
      <a:srgbClr val="EAC666"/>
    </a:custClr>
    <a:custClr>
      <a:srgbClr val="AF81B8"/>
    </a:custClr>
    <a:custClr>
      <a:srgbClr val="F8A8C5"/>
    </a:custClr>
    <a:custClr>
      <a:srgbClr val="99DFF9"/>
    </a:custClr>
    <a:custClr>
      <a:srgbClr val="99D1B6"/>
    </a:custClr>
    <a:custClr>
      <a:srgbClr val="FFFA99"/>
    </a:custClr>
    <a:custClr>
      <a:srgbClr val="F6BCA1"/>
    </a:custClr>
    <a:custClr>
      <a:srgbClr val="F399A4"/>
    </a:custClr>
    <a:custClr>
      <a:srgbClr val="D899BD"/>
    </a:custClr>
    <a:custClr>
      <a:srgbClr val="99BCCB"/>
    </a:custClr>
    <a:custClr>
      <a:srgbClr val="F1D999"/>
    </a:custClr>
    <a:custClr>
      <a:srgbClr val="C9ABD0"/>
    </a:custClr>
    <a:custClr>
      <a:srgbClr val="FCD4E2"/>
    </a:custClr>
    <a:custClr>
      <a:srgbClr val="CCEFFC"/>
    </a:custClr>
    <a:custClr>
      <a:srgbClr val="CCE8DA"/>
    </a:custClr>
    <a:custClr>
      <a:srgbClr val="FFFCCC"/>
    </a:custClr>
    <a:custClr>
      <a:srgbClr val="FADDD0"/>
    </a:custClr>
    <a:custClr>
      <a:srgbClr val="F9CCD1"/>
    </a:custClr>
    <a:custClr>
      <a:srgbClr val="ECCCDE"/>
    </a:custClr>
    <a:custClr>
      <a:srgbClr val="CCDDE5"/>
    </a:custClr>
    <a:custClr>
      <a:srgbClr val="F8ECCC"/>
    </a:custClr>
    <a:custClr>
      <a:srgbClr val="E4D5E7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e4a656-b0af-4ca1-bf72-60ff45f8c446">
      <Terms xmlns="http://schemas.microsoft.com/office/infopath/2007/PartnerControls"/>
    </lcf76f155ced4ddcb4097134ff3c332f>
    <TaxCatchAll xmlns="22a2ec74-4f79-472f-aa64-650a5ccae53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97CE69C6055540BF33AAC1D469E4C0" ma:contentTypeVersion="18" ma:contentTypeDescription="Create a new document." ma:contentTypeScope="" ma:versionID="bb5c187862545f3e80d3575238c74880">
  <xsd:schema xmlns:xsd="http://www.w3.org/2001/XMLSchema" xmlns:xs="http://www.w3.org/2001/XMLSchema" xmlns:p="http://schemas.microsoft.com/office/2006/metadata/properties" xmlns:ns2="f9e4a656-b0af-4ca1-bf72-60ff45f8c446" xmlns:ns3="22a2ec74-4f79-472f-aa64-650a5ccae538" targetNamespace="http://schemas.microsoft.com/office/2006/metadata/properties" ma:root="true" ma:fieldsID="e894ad35908484b524b8b7afe4a88438" ns2:_="" ns3:_="">
    <xsd:import namespace="f9e4a656-b0af-4ca1-bf72-60ff45f8c446"/>
    <xsd:import namespace="22a2ec74-4f79-472f-aa64-650a5ccae5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4a656-b0af-4ca1-bf72-60ff45f8c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53eba54-30fc-4b07-addc-4b7d108a0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2ec74-4f79-472f-aa64-650a5ccae53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453fbb-4f07-4f45-af78-0ab700df0246}" ma:internalName="TaxCatchAll" ma:showField="CatchAllData" ma:web="22a2ec74-4f79-472f-aa64-650a5ccae5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008F9F-2798-4587-98FB-0CD5EED7A6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783FD8-1C5E-4F72-8567-A367930EAA34}">
  <ds:schemaRefs>
    <ds:schemaRef ds:uri="6124597f-d260-4d7b-84bb-2376508cbf06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cf52107-ed1c-465b-a329-2aedf0e66872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ECDC49E-BA53-40C1-9A84-4EDCC9AE1C45}"/>
</file>

<file path=docProps/app.xml><?xml version="1.0" encoding="utf-8"?>
<Properties xmlns="http://schemas.openxmlformats.org/officeDocument/2006/extended-properties" xmlns:vt="http://schemas.openxmlformats.org/officeDocument/2006/docPropsVTypes">
  <TotalTime>2910</TotalTime>
  <Words>373</Words>
  <Application>Microsoft Office PowerPoint</Application>
  <PresentationFormat>Widescreen</PresentationFormat>
  <Paragraphs>55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Brave Sans</vt:lpstr>
      <vt:lpstr>Courier New</vt:lpstr>
      <vt:lpstr>Wingdings</vt:lpstr>
      <vt:lpstr>TITLE</vt:lpstr>
      <vt:lpstr>CONTENT_MOL</vt:lpstr>
      <vt:lpstr>Cool Spaces</vt:lpstr>
      <vt:lpstr>Cool Spaces</vt:lpstr>
      <vt:lpstr>COOL Spaces</vt:lpstr>
      <vt:lpstr>Cool Spaces</vt:lpstr>
      <vt:lpstr>Cool Spaces</vt:lpstr>
      <vt:lpstr>Cool Spaces</vt:lpstr>
      <vt:lpstr>COOL Spaces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Wheelwright</dc:creator>
  <cp:lastModifiedBy>Michele Vianello</cp:lastModifiedBy>
  <cp:revision>29</cp:revision>
  <dcterms:created xsi:type="dcterms:W3CDTF">2018-03-04T22:15:48Z</dcterms:created>
  <dcterms:modified xsi:type="dcterms:W3CDTF">2025-06-06T10:57:57Z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0x010100D897CE69C6055540BF33AAC1D469E4C0</vt:lpwstr>
  </property>
</Properties>
</file>