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147374623" r:id="rId5"/>
    <p:sldId id="2147374659" r:id="rId6"/>
    <p:sldId id="2147374667" r:id="rId7"/>
    <p:sldId id="2147374660" r:id="rId8"/>
    <p:sldId id="2147374662" r:id="rId9"/>
    <p:sldId id="257" r:id="rId10"/>
    <p:sldId id="2147374657" r:id="rId11"/>
    <p:sldId id="260" r:id="rId12"/>
    <p:sldId id="2147374658" r:id="rId13"/>
    <p:sldId id="2147374663" r:id="rId14"/>
    <p:sldId id="2147374665" r:id="rId15"/>
    <p:sldId id="2147374668" r:id="rId16"/>
    <p:sldId id="2147374669" r:id="rId17"/>
    <p:sldId id="2147374670" r:id="rId18"/>
    <p:sldId id="2147374671" r:id="rId19"/>
    <p:sldId id="2147374664" r:id="rId20"/>
    <p:sldId id="21473746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leigh Chard" initials="KC" lastIdx="1" clrIdx="0">
    <p:extLst>
      <p:ext uri="{19B8F6BF-5375-455C-9EA6-DF929625EA0E}">
        <p15:presenceInfo xmlns:p15="http://schemas.microsoft.com/office/powerpoint/2012/main" userId="S::Kayleigh.Chard@ukhsa.gov.uk::74549c2b-19df-4dc6-b57c-eca1c20519d0" providerId="AD"/>
      </p:ext>
    </p:extLst>
  </p:cmAuthor>
  <p:cmAuthor id="2" name="Ed Andrews" initials="EA" lastIdx="1" clrIdx="1">
    <p:extLst>
      <p:ext uri="{19B8F6BF-5375-455C-9EA6-DF929625EA0E}">
        <p15:presenceInfo xmlns:p15="http://schemas.microsoft.com/office/powerpoint/2012/main" userId="S::Ed.Andrews@ukhsa.gov.uk::3496d696-3114-421a-9359-15516ad18a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AA472B-57E6-4B6F-A5EB-4606D92A39EA}" v="2" dt="2025-06-09T10:10:50.159"/>
    <p1510:client id="{4A4831FF-B7B8-D334-C5F7-23CA9626D9AA}" v="5" dt="2025-06-09T12:54:25.504"/>
    <p1510:client id="{6A6EAD8E-56CB-D754-4041-2535E9A5F711}" v="578" dt="2025-06-09T11:23:39.266"/>
    <p1510:client id="{881D638F-D5FC-1F30-D3B2-FBBE5F951BAB}" v="535" dt="2025-06-09T12:49:34.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Andrews" userId="S::ed.andrews@ukhsa.gov.uk::3496d696-3114-421a-9359-15516ad18aeb" providerId="AD" clId="Web-{6A6EAD8E-56CB-D754-4041-2535E9A5F711}"/>
    <pc:docChg chg="modSld">
      <pc:chgData name="Ed Andrews" userId="S::ed.andrews@ukhsa.gov.uk::3496d696-3114-421a-9359-15516ad18aeb" providerId="AD" clId="Web-{6A6EAD8E-56CB-D754-4041-2535E9A5F711}" dt="2025-06-09T11:23:39.266" v="670" actId="20577"/>
      <pc:docMkLst>
        <pc:docMk/>
      </pc:docMkLst>
      <pc:sldChg chg="addSp delSp modSp modNotes">
        <pc:chgData name="Ed Andrews" userId="S::ed.andrews@ukhsa.gov.uk::3496d696-3114-421a-9359-15516ad18aeb" providerId="AD" clId="Web-{6A6EAD8E-56CB-D754-4041-2535E9A5F711}" dt="2025-06-09T11:06:57.927" v="377"/>
        <pc:sldMkLst>
          <pc:docMk/>
          <pc:sldMk cId="3477127351" sldId="257"/>
        </pc:sldMkLst>
        <pc:spChg chg="del mod">
          <ac:chgData name="Ed Andrews" userId="S::ed.andrews@ukhsa.gov.uk::3496d696-3114-421a-9359-15516ad18aeb" providerId="AD" clId="Web-{6A6EAD8E-56CB-D754-4041-2535E9A5F711}" dt="2025-06-09T10:58:02.647" v="162"/>
          <ac:spMkLst>
            <pc:docMk/>
            <pc:sldMk cId="3477127351" sldId="257"/>
            <ac:spMk id="4" creationId="{025D6566-D00E-2058-C3A8-99EB444003FF}"/>
          </ac:spMkLst>
        </pc:spChg>
        <pc:spChg chg="del">
          <ac:chgData name="Ed Andrews" userId="S::ed.andrews@ukhsa.gov.uk::3496d696-3114-421a-9359-15516ad18aeb" providerId="AD" clId="Web-{6A6EAD8E-56CB-D754-4041-2535E9A5F711}" dt="2025-06-09T10:58:05.038" v="163"/>
          <ac:spMkLst>
            <pc:docMk/>
            <pc:sldMk cId="3477127351" sldId="257"/>
            <ac:spMk id="5" creationId="{50571D74-F88B-6B72-5850-790F8E36A215}"/>
          </ac:spMkLst>
        </pc:spChg>
        <pc:spChg chg="add mod">
          <ac:chgData name="Ed Andrews" userId="S::ed.andrews@ukhsa.gov.uk::3496d696-3114-421a-9359-15516ad18aeb" providerId="AD" clId="Web-{6A6EAD8E-56CB-D754-4041-2535E9A5F711}" dt="2025-06-09T10:58:05.741" v="164"/>
          <ac:spMkLst>
            <pc:docMk/>
            <pc:sldMk cId="3477127351" sldId="257"/>
            <ac:spMk id="6" creationId="{8D4A044B-9033-63B0-B148-BC55B2D1DADC}"/>
          </ac:spMkLst>
        </pc:spChg>
      </pc:sldChg>
      <pc:sldChg chg="addSp delSp modSp">
        <pc:chgData name="Ed Andrews" userId="S::ed.andrews@ukhsa.gov.uk::3496d696-3114-421a-9359-15516ad18aeb" providerId="AD" clId="Web-{6A6EAD8E-56CB-D754-4041-2535E9A5F711}" dt="2025-06-09T11:09:51.494" v="580" actId="20577"/>
        <pc:sldMkLst>
          <pc:docMk/>
          <pc:sldMk cId="3037681847" sldId="260"/>
        </pc:sldMkLst>
        <pc:spChg chg="mod">
          <ac:chgData name="Ed Andrews" userId="S::ed.andrews@ukhsa.gov.uk::3496d696-3114-421a-9359-15516ad18aeb" providerId="AD" clId="Web-{6A6EAD8E-56CB-D754-4041-2535E9A5F711}" dt="2025-06-09T11:09:51.494" v="580" actId="20577"/>
          <ac:spMkLst>
            <pc:docMk/>
            <pc:sldMk cId="3037681847" sldId="260"/>
            <ac:spMk id="3" creationId="{1D67D0CB-B491-330F-235B-2C45E70C67FB}"/>
          </ac:spMkLst>
        </pc:spChg>
        <pc:spChg chg="del mod">
          <ac:chgData name="Ed Andrews" userId="S::ed.andrews@ukhsa.gov.uk::3496d696-3114-421a-9359-15516ad18aeb" providerId="AD" clId="Web-{6A6EAD8E-56CB-D754-4041-2535E9A5F711}" dt="2025-06-09T10:58:24.726" v="168"/>
          <ac:spMkLst>
            <pc:docMk/>
            <pc:sldMk cId="3037681847" sldId="260"/>
            <ac:spMk id="4" creationId="{461B8FC6-DFD0-F995-3328-832E2B9E527F}"/>
          </ac:spMkLst>
        </pc:spChg>
        <pc:spChg chg="del">
          <ac:chgData name="Ed Andrews" userId="S::ed.andrews@ukhsa.gov.uk::3496d696-3114-421a-9359-15516ad18aeb" providerId="AD" clId="Web-{6A6EAD8E-56CB-D754-4041-2535E9A5F711}" dt="2025-06-09T10:58:27.148" v="169"/>
          <ac:spMkLst>
            <pc:docMk/>
            <pc:sldMk cId="3037681847" sldId="260"/>
            <ac:spMk id="5" creationId="{925EA61D-EC91-0F3F-405B-E6AE1DFB2CEE}"/>
          </ac:spMkLst>
        </pc:spChg>
        <pc:spChg chg="add mod">
          <ac:chgData name="Ed Andrews" userId="S::ed.andrews@ukhsa.gov.uk::3496d696-3114-421a-9359-15516ad18aeb" providerId="AD" clId="Web-{6A6EAD8E-56CB-D754-4041-2535E9A5F711}" dt="2025-06-09T10:58:28.820" v="170"/>
          <ac:spMkLst>
            <pc:docMk/>
            <pc:sldMk cId="3037681847" sldId="260"/>
            <ac:spMk id="7" creationId="{025F5C52-9A7C-58FC-2518-93CDE74CC2C5}"/>
          </ac:spMkLst>
        </pc:spChg>
      </pc:sldChg>
      <pc:sldChg chg="addSp delSp modSp modNotes">
        <pc:chgData name="Ed Andrews" userId="S::ed.andrews@ukhsa.gov.uk::3496d696-3114-421a-9359-15516ad18aeb" providerId="AD" clId="Web-{6A6EAD8E-56CB-D754-4041-2535E9A5F711}" dt="2025-06-09T11:08:02.851" v="397"/>
        <pc:sldMkLst>
          <pc:docMk/>
          <pc:sldMk cId="86109090" sldId="2147374657"/>
        </pc:sldMkLst>
        <pc:spChg chg="del mod">
          <ac:chgData name="Ed Andrews" userId="S::ed.andrews@ukhsa.gov.uk::3496d696-3114-421a-9359-15516ad18aeb" providerId="AD" clId="Web-{6A6EAD8E-56CB-D754-4041-2535E9A5F711}" dt="2025-06-09T10:58:19.648" v="166"/>
          <ac:spMkLst>
            <pc:docMk/>
            <pc:sldMk cId="86109090" sldId="2147374657"/>
            <ac:spMk id="4" creationId="{461B8FC6-DFD0-F995-3328-832E2B9E527F}"/>
          </ac:spMkLst>
        </pc:spChg>
        <pc:spChg chg="del">
          <ac:chgData name="Ed Andrews" userId="S::ed.andrews@ukhsa.gov.uk::3496d696-3114-421a-9359-15516ad18aeb" providerId="AD" clId="Web-{6A6EAD8E-56CB-D754-4041-2535E9A5F711}" dt="2025-06-09T10:58:17.851" v="165"/>
          <ac:spMkLst>
            <pc:docMk/>
            <pc:sldMk cId="86109090" sldId="2147374657"/>
            <ac:spMk id="5" creationId="{925EA61D-EC91-0F3F-405B-E6AE1DFB2CEE}"/>
          </ac:spMkLst>
        </pc:spChg>
        <pc:spChg chg="add mod">
          <ac:chgData name="Ed Andrews" userId="S::ed.andrews@ukhsa.gov.uk::3496d696-3114-421a-9359-15516ad18aeb" providerId="AD" clId="Web-{6A6EAD8E-56CB-D754-4041-2535E9A5F711}" dt="2025-06-09T10:58:20.820" v="167"/>
          <ac:spMkLst>
            <pc:docMk/>
            <pc:sldMk cId="86109090" sldId="2147374657"/>
            <ac:spMk id="6" creationId="{F988D664-AD55-4778-EF31-00CB37575EE8}"/>
          </ac:spMkLst>
        </pc:spChg>
      </pc:sldChg>
      <pc:sldChg chg="addSp delSp modSp">
        <pc:chgData name="Ed Andrews" userId="S::ed.andrews@ukhsa.gov.uk::3496d696-3114-421a-9359-15516ad18aeb" providerId="AD" clId="Web-{6A6EAD8E-56CB-D754-4041-2535E9A5F711}" dt="2025-06-09T11:12:29.014" v="615" actId="20577"/>
        <pc:sldMkLst>
          <pc:docMk/>
          <pc:sldMk cId="1034341242" sldId="2147374658"/>
        </pc:sldMkLst>
        <pc:spChg chg="mod">
          <ac:chgData name="Ed Andrews" userId="S::ed.andrews@ukhsa.gov.uk::3496d696-3114-421a-9359-15516ad18aeb" providerId="AD" clId="Web-{6A6EAD8E-56CB-D754-4041-2535E9A5F711}" dt="2025-06-09T11:11:10.731" v="605" actId="20577"/>
          <ac:spMkLst>
            <pc:docMk/>
            <pc:sldMk cId="1034341242" sldId="2147374658"/>
            <ac:spMk id="2" creationId="{E63883FE-49C1-A131-65B7-4115FB4D97A7}"/>
          </ac:spMkLst>
        </pc:spChg>
        <pc:spChg chg="mod">
          <ac:chgData name="Ed Andrews" userId="S::ed.andrews@ukhsa.gov.uk::3496d696-3114-421a-9359-15516ad18aeb" providerId="AD" clId="Web-{6A6EAD8E-56CB-D754-4041-2535E9A5F711}" dt="2025-06-09T11:12:29.014" v="615" actId="20577"/>
          <ac:spMkLst>
            <pc:docMk/>
            <pc:sldMk cId="1034341242" sldId="2147374658"/>
            <ac:spMk id="3" creationId="{1D67D0CB-B491-330F-235B-2C45E70C67FB}"/>
          </ac:spMkLst>
        </pc:spChg>
        <pc:spChg chg="del mod">
          <ac:chgData name="Ed Andrews" userId="S::ed.andrews@ukhsa.gov.uk::3496d696-3114-421a-9359-15516ad18aeb" providerId="AD" clId="Web-{6A6EAD8E-56CB-D754-4041-2535E9A5F711}" dt="2025-06-09T10:58:32.101" v="171"/>
          <ac:spMkLst>
            <pc:docMk/>
            <pc:sldMk cId="1034341242" sldId="2147374658"/>
            <ac:spMk id="4" creationId="{461B8FC6-DFD0-F995-3328-832E2B9E527F}"/>
          </ac:spMkLst>
        </pc:spChg>
        <pc:spChg chg="del">
          <ac:chgData name="Ed Andrews" userId="S::ed.andrews@ukhsa.gov.uk::3496d696-3114-421a-9359-15516ad18aeb" providerId="AD" clId="Web-{6A6EAD8E-56CB-D754-4041-2535E9A5F711}" dt="2025-06-09T10:58:34.367" v="172"/>
          <ac:spMkLst>
            <pc:docMk/>
            <pc:sldMk cId="1034341242" sldId="2147374658"/>
            <ac:spMk id="5" creationId="{925EA61D-EC91-0F3F-405B-E6AE1DFB2CEE}"/>
          </ac:spMkLst>
        </pc:spChg>
        <pc:spChg chg="add del">
          <ac:chgData name="Ed Andrews" userId="S::ed.andrews@ukhsa.gov.uk::3496d696-3114-421a-9359-15516ad18aeb" providerId="AD" clId="Web-{6A6EAD8E-56CB-D754-4041-2535E9A5F711}" dt="2025-06-09T10:54:42.814" v="117"/>
          <ac:spMkLst>
            <pc:docMk/>
            <pc:sldMk cId="1034341242" sldId="2147374658"/>
            <ac:spMk id="7" creationId="{A2D57CE3-8653-613A-5669-00DD82788B94}"/>
          </ac:spMkLst>
        </pc:spChg>
        <pc:spChg chg="add mod">
          <ac:chgData name="Ed Andrews" userId="S::ed.andrews@ukhsa.gov.uk::3496d696-3114-421a-9359-15516ad18aeb" providerId="AD" clId="Web-{6A6EAD8E-56CB-D754-4041-2535E9A5F711}" dt="2025-06-09T10:58:35.086" v="173"/>
          <ac:spMkLst>
            <pc:docMk/>
            <pc:sldMk cId="1034341242" sldId="2147374658"/>
            <ac:spMk id="9" creationId="{F38B98E0-3DC7-4638-D137-FF2DFE10BF9B}"/>
          </ac:spMkLst>
        </pc:spChg>
      </pc:sldChg>
      <pc:sldChg chg="addSp delSp modSp">
        <pc:chgData name="Ed Andrews" userId="S::ed.andrews@ukhsa.gov.uk::3496d696-3114-421a-9359-15516ad18aeb" providerId="AD" clId="Web-{6A6EAD8E-56CB-D754-4041-2535E9A5F711}" dt="2025-06-09T10:57:32.365" v="155"/>
        <pc:sldMkLst>
          <pc:docMk/>
          <pc:sldMk cId="1322794625" sldId="2147374659"/>
        </pc:sldMkLst>
        <pc:spChg chg="mod">
          <ac:chgData name="Ed Andrews" userId="S::ed.andrews@ukhsa.gov.uk::3496d696-3114-421a-9359-15516ad18aeb" providerId="AD" clId="Web-{6A6EAD8E-56CB-D754-4041-2535E9A5F711}" dt="2025-06-09T10:52:23.326" v="99" actId="20577"/>
          <ac:spMkLst>
            <pc:docMk/>
            <pc:sldMk cId="1322794625" sldId="2147374659"/>
            <ac:spMk id="3" creationId="{1D67D0CB-B491-330F-235B-2C45E70C67FB}"/>
          </ac:spMkLst>
        </pc:spChg>
        <pc:spChg chg="del mod">
          <ac:chgData name="Ed Andrews" userId="S::ed.andrews@ukhsa.gov.uk::3496d696-3114-421a-9359-15516ad18aeb" providerId="AD" clId="Web-{6A6EAD8E-56CB-D754-4041-2535E9A5F711}" dt="2025-06-09T10:57:30.803" v="154"/>
          <ac:spMkLst>
            <pc:docMk/>
            <pc:sldMk cId="1322794625" sldId="2147374659"/>
            <ac:spMk id="4" creationId="{461B8FC6-DFD0-F995-3328-832E2B9E527F}"/>
          </ac:spMkLst>
        </pc:spChg>
        <pc:spChg chg="del">
          <ac:chgData name="Ed Andrews" userId="S::ed.andrews@ukhsa.gov.uk::3496d696-3114-421a-9359-15516ad18aeb" providerId="AD" clId="Web-{6A6EAD8E-56CB-D754-4041-2535E9A5F711}" dt="2025-06-09T10:57:13.693" v="152"/>
          <ac:spMkLst>
            <pc:docMk/>
            <pc:sldMk cId="1322794625" sldId="2147374659"/>
            <ac:spMk id="5" creationId="{925EA61D-EC91-0F3F-405B-E6AE1DFB2CEE}"/>
          </ac:spMkLst>
        </pc:spChg>
        <pc:spChg chg="add mod">
          <ac:chgData name="Ed Andrews" userId="S::ed.andrews@ukhsa.gov.uk::3496d696-3114-421a-9359-15516ad18aeb" providerId="AD" clId="Web-{6A6EAD8E-56CB-D754-4041-2535E9A5F711}" dt="2025-06-09T10:57:32.365" v="155"/>
          <ac:spMkLst>
            <pc:docMk/>
            <pc:sldMk cId="1322794625" sldId="2147374659"/>
            <ac:spMk id="7" creationId="{82B6D387-C948-1D19-3D4F-B903C329894A}"/>
          </ac:spMkLst>
        </pc:spChg>
      </pc:sldChg>
      <pc:sldChg chg="addSp delSp modSp">
        <pc:chgData name="Ed Andrews" userId="S::ed.andrews@ukhsa.gov.uk::3496d696-3114-421a-9359-15516ad18aeb" providerId="AD" clId="Web-{6A6EAD8E-56CB-D754-4041-2535E9A5F711}" dt="2025-06-09T11:02:22.061" v="250" actId="20577"/>
        <pc:sldMkLst>
          <pc:docMk/>
          <pc:sldMk cId="124489250" sldId="2147374660"/>
        </pc:sldMkLst>
        <pc:spChg chg="mod">
          <ac:chgData name="Ed Andrews" userId="S::ed.andrews@ukhsa.gov.uk::3496d696-3114-421a-9359-15516ad18aeb" providerId="AD" clId="Web-{6A6EAD8E-56CB-D754-4041-2535E9A5F711}" dt="2025-06-09T11:02:22.061" v="250" actId="20577"/>
          <ac:spMkLst>
            <pc:docMk/>
            <pc:sldMk cId="124489250" sldId="2147374660"/>
            <ac:spMk id="3" creationId="{1D67D0CB-B491-330F-235B-2C45E70C67FB}"/>
          </ac:spMkLst>
        </pc:spChg>
        <pc:spChg chg="del mod">
          <ac:chgData name="Ed Andrews" userId="S::ed.andrews@ukhsa.gov.uk::3496d696-3114-421a-9359-15516ad18aeb" providerId="AD" clId="Web-{6A6EAD8E-56CB-D754-4041-2535E9A5F711}" dt="2025-06-09T10:57:40.131" v="156"/>
          <ac:spMkLst>
            <pc:docMk/>
            <pc:sldMk cId="124489250" sldId="2147374660"/>
            <ac:spMk id="4" creationId="{461B8FC6-DFD0-F995-3328-832E2B9E527F}"/>
          </ac:spMkLst>
        </pc:spChg>
        <pc:spChg chg="del">
          <ac:chgData name="Ed Andrews" userId="S::ed.andrews@ukhsa.gov.uk::3496d696-3114-421a-9359-15516ad18aeb" providerId="AD" clId="Web-{6A6EAD8E-56CB-D754-4041-2535E9A5F711}" dt="2025-06-09T10:57:46.225" v="157"/>
          <ac:spMkLst>
            <pc:docMk/>
            <pc:sldMk cId="124489250" sldId="2147374660"/>
            <ac:spMk id="5" creationId="{925EA61D-EC91-0F3F-405B-E6AE1DFB2CEE}"/>
          </ac:spMkLst>
        </pc:spChg>
        <pc:spChg chg="add mod">
          <ac:chgData name="Ed Andrews" userId="S::ed.andrews@ukhsa.gov.uk::3496d696-3114-421a-9359-15516ad18aeb" providerId="AD" clId="Web-{6A6EAD8E-56CB-D754-4041-2535E9A5F711}" dt="2025-06-09T10:57:47.397" v="158"/>
          <ac:spMkLst>
            <pc:docMk/>
            <pc:sldMk cId="124489250" sldId="2147374660"/>
            <ac:spMk id="7" creationId="{624DF6ED-1EFF-5D19-0600-0ABA54304D32}"/>
          </ac:spMkLst>
        </pc:spChg>
      </pc:sldChg>
      <pc:sldChg chg="addSp delSp modSp">
        <pc:chgData name="Ed Andrews" userId="S::ed.andrews@ukhsa.gov.uk::3496d696-3114-421a-9359-15516ad18aeb" providerId="AD" clId="Web-{6A6EAD8E-56CB-D754-4041-2535E9A5F711}" dt="2025-06-09T11:05:29.878" v="312" actId="20577"/>
        <pc:sldMkLst>
          <pc:docMk/>
          <pc:sldMk cId="922557648" sldId="2147374662"/>
        </pc:sldMkLst>
        <pc:spChg chg="mod">
          <ac:chgData name="Ed Andrews" userId="S::ed.andrews@ukhsa.gov.uk::3496d696-3114-421a-9359-15516ad18aeb" providerId="AD" clId="Web-{6A6EAD8E-56CB-D754-4041-2535E9A5F711}" dt="2025-06-09T11:05:29.878" v="312" actId="20577"/>
          <ac:spMkLst>
            <pc:docMk/>
            <pc:sldMk cId="922557648" sldId="2147374662"/>
            <ac:spMk id="3" creationId="{1D67D0CB-B491-330F-235B-2C45E70C67FB}"/>
          </ac:spMkLst>
        </pc:spChg>
        <pc:spChg chg="del mod">
          <ac:chgData name="Ed Andrews" userId="S::ed.andrews@ukhsa.gov.uk::3496d696-3114-421a-9359-15516ad18aeb" providerId="AD" clId="Web-{6A6EAD8E-56CB-D754-4041-2535E9A5F711}" dt="2025-06-09T10:57:56.944" v="160"/>
          <ac:spMkLst>
            <pc:docMk/>
            <pc:sldMk cId="922557648" sldId="2147374662"/>
            <ac:spMk id="4" creationId="{461B8FC6-DFD0-F995-3328-832E2B9E527F}"/>
          </ac:spMkLst>
        </pc:spChg>
        <pc:spChg chg="del">
          <ac:chgData name="Ed Andrews" userId="S::ed.andrews@ukhsa.gov.uk::3496d696-3114-421a-9359-15516ad18aeb" providerId="AD" clId="Web-{6A6EAD8E-56CB-D754-4041-2535E9A5F711}" dt="2025-06-09T10:57:54.725" v="159"/>
          <ac:spMkLst>
            <pc:docMk/>
            <pc:sldMk cId="922557648" sldId="2147374662"/>
            <ac:spMk id="5" creationId="{925EA61D-EC91-0F3F-405B-E6AE1DFB2CEE}"/>
          </ac:spMkLst>
        </pc:spChg>
        <pc:spChg chg="del mod">
          <ac:chgData name="Ed Andrews" userId="S::ed.andrews@ukhsa.gov.uk::3496d696-3114-421a-9359-15516ad18aeb" providerId="AD" clId="Web-{6A6EAD8E-56CB-D754-4041-2535E9A5F711}" dt="2025-06-09T11:02:34.686" v="257"/>
          <ac:spMkLst>
            <pc:docMk/>
            <pc:sldMk cId="922557648" sldId="2147374662"/>
            <ac:spMk id="6" creationId="{6C79F081-3B0E-BB01-E6C2-9F0A972A07ED}"/>
          </ac:spMkLst>
        </pc:spChg>
        <pc:spChg chg="add mod">
          <ac:chgData name="Ed Andrews" userId="S::ed.andrews@ukhsa.gov.uk::3496d696-3114-421a-9359-15516ad18aeb" providerId="AD" clId="Web-{6A6EAD8E-56CB-D754-4041-2535E9A5F711}" dt="2025-06-09T10:57:57.725" v="161"/>
          <ac:spMkLst>
            <pc:docMk/>
            <pc:sldMk cId="922557648" sldId="2147374662"/>
            <ac:spMk id="8" creationId="{F38A931F-1559-CB53-6ED2-F707D3872B40}"/>
          </ac:spMkLst>
        </pc:spChg>
      </pc:sldChg>
      <pc:sldChg chg="addSp delSp modSp">
        <pc:chgData name="Ed Andrews" userId="S::ed.andrews@ukhsa.gov.uk::3496d696-3114-421a-9359-15516ad18aeb" providerId="AD" clId="Web-{6A6EAD8E-56CB-D754-4041-2535E9A5F711}" dt="2025-06-09T11:23:39.266" v="670" actId="20577"/>
        <pc:sldMkLst>
          <pc:docMk/>
          <pc:sldMk cId="1836926723" sldId="2147374663"/>
        </pc:sldMkLst>
        <pc:spChg chg="mod">
          <ac:chgData name="Ed Andrews" userId="S::ed.andrews@ukhsa.gov.uk::3496d696-3114-421a-9359-15516ad18aeb" providerId="AD" clId="Web-{6A6EAD8E-56CB-D754-4041-2535E9A5F711}" dt="2025-06-09T11:23:39.266" v="670" actId="20577"/>
          <ac:spMkLst>
            <pc:docMk/>
            <pc:sldMk cId="1836926723" sldId="2147374663"/>
            <ac:spMk id="3" creationId="{1D67D0CB-B491-330F-235B-2C45E70C67FB}"/>
          </ac:spMkLst>
        </pc:spChg>
        <pc:spChg chg="del mod">
          <ac:chgData name="Ed Andrews" userId="S::ed.andrews@ukhsa.gov.uk::3496d696-3114-421a-9359-15516ad18aeb" providerId="AD" clId="Web-{6A6EAD8E-56CB-D754-4041-2535E9A5F711}" dt="2025-06-09T10:58:43.383" v="176"/>
          <ac:spMkLst>
            <pc:docMk/>
            <pc:sldMk cId="1836926723" sldId="2147374663"/>
            <ac:spMk id="4" creationId="{461B8FC6-DFD0-F995-3328-832E2B9E527F}"/>
          </ac:spMkLst>
        </pc:spChg>
        <pc:spChg chg="del mod">
          <ac:chgData name="Ed Andrews" userId="S::ed.andrews@ukhsa.gov.uk::3496d696-3114-421a-9359-15516ad18aeb" providerId="AD" clId="Web-{6A6EAD8E-56CB-D754-4041-2535E9A5F711}" dt="2025-06-09T10:58:41.945" v="175"/>
          <ac:spMkLst>
            <pc:docMk/>
            <pc:sldMk cId="1836926723" sldId="2147374663"/>
            <ac:spMk id="5" creationId="{925EA61D-EC91-0F3F-405B-E6AE1DFB2CEE}"/>
          </ac:spMkLst>
        </pc:spChg>
        <pc:spChg chg="add mod">
          <ac:chgData name="Ed Andrews" userId="S::ed.andrews@ukhsa.gov.uk::3496d696-3114-421a-9359-15516ad18aeb" providerId="AD" clId="Web-{6A6EAD8E-56CB-D754-4041-2535E9A5F711}" dt="2025-06-09T10:58:44.289" v="177"/>
          <ac:spMkLst>
            <pc:docMk/>
            <pc:sldMk cId="1836926723" sldId="2147374663"/>
            <ac:spMk id="7" creationId="{9866F268-AEB0-EAEC-601B-7CE059B94DD6}"/>
          </ac:spMkLst>
        </pc:spChg>
      </pc:sldChg>
      <pc:sldChg chg="addSp delSp modSp">
        <pc:chgData name="Ed Andrews" userId="S::ed.andrews@ukhsa.gov.uk::3496d696-3114-421a-9359-15516ad18aeb" providerId="AD" clId="Web-{6A6EAD8E-56CB-D754-4041-2535E9A5F711}" dt="2025-06-09T10:58:54.555" v="179"/>
        <pc:sldMkLst>
          <pc:docMk/>
          <pc:sldMk cId="1036321084" sldId="2147374664"/>
        </pc:sldMkLst>
        <pc:spChg chg="del">
          <ac:chgData name="Ed Andrews" userId="S::ed.andrews@ukhsa.gov.uk::3496d696-3114-421a-9359-15516ad18aeb" providerId="AD" clId="Web-{6A6EAD8E-56CB-D754-4041-2535E9A5F711}" dt="2025-06-09T10:58:53.524" v="178"/>
          <ac:spMkLst>
            <pc:docMk/>
            <pc:sldMk cId="1036321084" sldId="2147374664"/>
            <ac:spMk id="4" creationId="{683F9F89-B282-5668-2BFF-CB2A0509DBC9}"/>
          </ac:spMkLst>
        </pc:spChg>
        <pc:spChg chg="add mod">
          <ac:chgData name="Ed Andrews" userId="S::ed.andrews@ukhsa.gov.uk::3496d696-3114-421a-9359-15516ad18aeb" providerId="AD" clId="Web-{6A6EAD8E-56CB-D754-4041-2535E9A5F711}" dt="2025-06-09T10:58:54.555" v="179"/>
          <ac:spMkLst>
            <pc:docMk/>
            <pc:sldMk cId="1036321084" sldId="2147374664"/>
            <ac:spMk id="7" creationId="{3096A86E-1221-8C1D-4CB7-D0F1964A252D}"/>
          </ac:spMkLst>
        </pc:spChg>
      </pc:sldChg>
      <pc:sldChg chg="addSp delSp modSp">
        <pc:chgData name="Ed Andrews" userId="S::ed.andrews@ukhsa.gov.uk::3496d696-3114-421a-9359-15516ad18aeb" providerId="AD" clId="Web-{6A6EAD8E-56CB-D754-4041-2535E9A5F711}" dt="2025-06-09T10:59:54.760" v="207"/>
        <pc:sldMkLst>
          <pc:docMk/>
          <pc:sldMk cId="2996961761" sldId="2147374666"/>
        </pc:sldMkLst>
        <pc:spChg chg="mod">
          <ac:chgData name="Ed Andrews" userId="S::ed.andrews@ukhsa.gov.uk::3496d696-3114-421a-9359-15516ad18aeb" providerId="AD" clId="Web-{6A6EAD8E-56CB-D754-4041-2535E9A5F711}" dt="2025-06-09T10:59:43.791" v="203" actId="20577"/>
          <ac:spMkLst>
            <pc:docMk/>
            <pc:sldMk cId="2996961761" sldId="2147374666"/>
            <ac:spMk id="3" creationId="{E86C7DF2-2157-214E-6DAA-CF812F12FB66}"/>
          </ac:spMkLst>
        </pc:spChg>
        <pc:spChg chg="del mod">
          <ac:chgData name="Ed Andrews" userId="S::ed.andrews@ukhsa.gov.uk::3496d696-3114-421a-9359-15516ad18aeb" providerId="AD" clId="Web-{6A6EAD8E-56CB-D754-4041-2535E9A5F711}" dt="2025-06-09T10:59:54.010" v="206"/>
          <ac:spMkLst>
            <pc:docMk/>
            <pc:sldMk cId="2996961761" sldId="2147374666"/>
            <ac:spMk id="4" creationId="{13409678-DA9D-C380-F7D5-FCD01C814FA0}"/>
          </ac:spMkLst>
        </pc:spChg>
        <pc:spChg chg="add mod">
          <ac:chgData name="Ed Andrews" userId="S::ed.andrews@ukhsa.gov.uk::3496d696-3114-421a-9359-15516ad18aeb" providerId="AD" clId="Web-{6A6EAD8E-56CB-D754-4041-2535E9A5F711}" dt="2025-06-09T10:59:54.760" v="207"/>
          <ac:spMkLst>
            <pc:docMk/>
            <pc:sldMk cId="2996961761" sldId="2147374666"/>
            <ac:spMk id="7" creationId="{0DC01BF3-1909-29EC-7902-F73AC0D2479B}"/>
          </ac:spMkLst>
        </pc:spChg>
      </pc:sldChg>
    </pc:docChg>
  </pc:docChgLst>
  <pc:docChgLst>
    <pc:chgData name="Sally MacVinish Patel" userId="f485a282-3e72-4531-8e8f-7adbe18723d6" providerId="ADAL" clId="{44AA472B-57E6-4B6F-A5EB-4606D92A39EA}"/>
    <pc:docChg chg="addSld delSld modSld">
      <pc:chgData name="Sally MacVinish Patel" userId="f485a282-3e72-4531-8e8f-7adbe18723d6" providerId="ADAL" clId="{44AA472B-57E6-4B6F-A5EB-4606D92A39EA}" dt="2025-06-09T10:10:50.144" v="3"/>
      <pc:docMkLst>
        <pc:docMk/>
      </pc:docMkLst>
      <pc:sldChg chg="add">
        <pc:chgData name="Sally MacVinish Patel" userId="f485a282-3e72-4531-8e8f-7adbe18723d6" providerId="ADAL" clId="{44AA472B-57E6-4B6F-A5EB-4606D92A39EA}" dt="2025-06-09T10:10:50.144" v="3"/>
        <pc:sldMkLst>
          <pc:docMk/>
          <pc:sldMk cId="93056668" sldId="2147374665"/>
        </pc:sldMkLst>
      </pc:sldChg>
      <pc:sldChg chg="add">
        <pc:chgData name="Sally MacVinish Patel" userId="f485a282-3e72-4531-8e8f-7adbe18723d6" providerId="ADAL" clId="{44AA472B-57E6-4B6F-A5EB-4606D92A39EA}" dt="2025-06-09T10:10:08.326" v="0"/>
        <pc:sldMkLst>
          <pc:docMk/>
          <pc:sldMk cId="3733619829" sldId="2147374667"/>
        </pc:sldMkLst>
      </pc:sldChg>
      <pc:sldChg chg="add">
        <pc:chgData name="Sally MacVinish Patel" userId="f485a282-3e72-4531-8e8f-7adbe18723d6" providerId="ADAL" clId="{44AA472B-57E6-4B6F-A5EB-4606D92A39EA}" dt="2025-06-09T10:10:50.144" v="3"/>
        <pc:sldMkLst>
          <pc:docMk/>
          <pc:sldMk cId="1219275024" sldId="2147374668"/>
        </pc:sldMkLst>
      </pc:sldChg>
      <pc:sldChg chg="new del">
        <pc:chgData name="Sally MacVinish Patel" userId="f485a282-3e72-4531-8e8f-7adbe18723d6" providerId="ADAL" clId="{44AA472B-57E6-4B6F-A5EB-4606D92A39EA}" dt="2025-06-09T10:10:27.261" v="2" actId="47"/>
        <pc:sldMkLst>
          <pc:docMk/>
          <pc:sldMk cId="2748572049" sldId="2147374668"/>
        </pc:sldMkLst>
      </pc:sldChg>
      <pc:sldChg chg="add">
        <pc:chgData name="Sally MacVinish Patel" userId="f485a282-3e72-4531-8e8f-7adbe18723d6" providerId="ADAL" clId="{44AA472B-57E6-4B6F-A5EB-4606D92A39EA}" dt="2025-06-09T10:10:50.144" v="3"/>
        <pc:sldMkLst>
          <pc:docMk/>
          <pc:sldMk cId="3658036684" sldId="2147374669"/>
        </pc:sldMkLst>
      </pc:sldChg>
      <pc:sldChg chg="add">
        <pc:chgData name="Sally MacVinish Patel" userId="f485a282-3e72-4531-8e8f-7adbe18723d6" providerId="ADAL" clId="{44AA472B-57E6-4B6F-A5EB-4606D92A39EA}" dt="2025-06-09T10:10:50.144" v="3"/>
        <pc:sldMkLst>
          <pc:docMk/>
          <pc:sldMk cId="786841624" sldId="2147374670"/>
        </pc:sldMkLst>
      </pc:sldChg>
      <pc:sldChg chg="add">
        <pc:chgData name="Sally MacVinish Patel" userId="f485a282-3e72-4531-8e8f-7adbe18723d6" providerId="ADAL" clId="{44AA472B-57E6-4B6F-A5EB-4606D92A39EA}" dt="2025-06-09T10:10:50.144" v="3"/>
        <pc:sldMkLst>
          <pc:docMk/>
          <pc:sldMk cId="2966800291" sldId="2147374671"/>
        </pc:sldMkLst>
      </pc:sldChg>
    </pc:docChg>
  </pc:docChgLst>
  <pc:docChgLst>
    <pc:chgData name="Ed Andrews" userId="3496d696-3114-421a-9359-15516ad18aeb" providerId="ADAL" clId="{231594B4-4969-407C-9E59-2046CE3632C7}"/>
    <pc:docChg chg="undo custSel addSld delSld modSld">
      <pc:chgData name="Ed Andrews" userId="3496d696-3114-421a-9359-15516ad18aeb" providerId="ADAL" clId="{231594B4-4969-407C-9E59-2046CE3632C7}" dt="2025-05-29T16:31:52.580" v="1259" actId="404"/>
      <pc:docMkLst>
        <pc:docMk/>
      </pc:docMkLst>
      <pc:sldChg chg="modNotesTx">
        <pc:chgData name="Ed Andrews" userId="3496d696-3114-421a-9359-15516ad18aeb" providerId="ADAL" clId="{231594B4-4969-407C-9E59-2046CE3632C7}" dt="2025-05-29T16:11:11.922" v="126" actId="20577"/>
        <pc:sldMkLst>
          <pc:docMk/>
          <pc:sldMk cId="3477127351" sldId="257"/>
        </pc:sldMkLst>
      </pc:sldChg>
      <pc:sldChg chg="modSp mod">
        <pc:chgData name="Ed Andrews" userId="3496d696-3114-421a-9359-15516ad18aeb" providerId="ADAL" clId="{231594B4-4969-407C-9E59-2046CE3632C7}" dt="2025-05-29T16:27:31.715" v="983" actId="20577"/>
        <pc:sldMkLst>
          <pc:docMk/>
          <pc:sldMk cId="1034341242" sldId="2147374658"/>
        </pc:sldMkLst>
        <pc:spChg chg="mod">
          <ac:chgData name="Ed Andrews" userId="3496d696-3114-421a-9359-15516ad18aeb" providerId="ADAL" clId="{231594B4-4969-407C-9E59-2046CE3632C7}" dt="2025-05-29T16:27:31.715" v="983" actId="20577"/>
          <ac:spMkLst>
            <pc:docMk/>
            <pc:sldMk cId="1034341242" sldId="2147374658"/>
            <ac:spMk id="3" creationId="{1D67D0CB-B491-330F-235B-2C45E70C67FB}"/>
          </ac:spMkLst>
        </pc:spChg>
      </pc:sldChg>
      <pc:sldChg chg="modSp mod">
        <pc:chgData name="Ed Andrews" userId="3496d696-3114-421a-9359-15516ad18aeb" providerId="ADAL" clId="{231594B4-4969-407C-9E59-2046CE3632C7}" dt="2025-05-29T16:10:15.822" v="125" actId="20577"/>
        <pc:sldMkLst>
          <pc:docMk/>
          <pc:sldMk cId="124489250" sldId="2147374660"/>
        </pc:sldMkLst>
        <pc:spChg chg="mod">
          <ac:chgData name="Ed Andrews" userId="3496d696-3114-421a-9359-15516ad18aeb" providerId="ADAL" clId="{231594B4-4969-407C-9E59-2046CE3632C7}" dt="2025-05-29T16:10:15.822" v="125" actId="20577"/>
          <ac:spMkLst>
            <pc:docMk/>
            <pc:sldMk cId="124489250" sldId="2147374660"/>
            <ac:spMk id="3" creationId="{1D67D0CB-B491-330F-235B-2C45E70C67FB}"/>
          </ac:spMkLst>
        </pc:spChg>
      </pc:sldChg>
      <pc:sldChg chg="modSp mod">
        <pc:chgData name="Ed Andrews" userId="3496d696-3114-421a-9359-15516ad18aeb" providerId="ADAL" clId="{231594B4-4969-407C-9E59-2046CE3632C7}" dt="2025-05-29T16:19:20.577" v="245" actId="20577"/>
        <pc:sldMkLst>
          <pc:docMk/>
          <pc:sldMk cId="1836926723" sldId="2147374663"/>
        </pc:sldMkLst>
        <pc:spChg chg="mod">
          <ac:chgData name="Ed Andrews" userId="3496d696-3114-421a-9359-15516ad18aeb" providerId="ADAL" clId="{231594B4-4969-407C-9E59-2046CE3632C7}" dt="2025-05-29T16:19:20.577" v="245" actId="20577"/>
          <ac:spMkLst>
            <pc:docMk/>
            <pc:sldMk cId="1836926723" sldId="2147374663"/>
            <ac:spMk id="3" creationId="{1D67D0CB-B491-330F-235B-2C45E70C67FB}"/>
          </ac:spMkLst>
        </pc:spChg>
      </pc:sldChg>
      <pc:sldChg chg="modSp mod">
        <pc:chgData name="Ed Andrews" userId="3496d696-3114-421a-9359-15516ad18aeb" providerId="ADAL" clId="{231594B4-4969-407C-9E59-2046CE3632C7}" dt="2025-05-29T16:31:52.580" v="1259" actId="404"/>
        <pc:sldMkLst>
          <pc:docMk/>
          <pc:sldMk cId="1036321084" sldId="2147374664"/>
        </pc:sldMkLst>
        <pc:spChg chg="mod">
          <ac:chgData name="Ed Andrews" userId="3496d696-3114-421a-9359-15516ad18aeb" providerId="ADAL" clId="{231594B4-4969-407C-9E59-2046CE3632C7}" dt="2025-05-29T16:31:52.580" v="1259" actId="404"/>
          <ac:spMkLst>
            <pc:docMk/>
            <pc:sldMk cId="1036321084" sldId="2147374664"/>
            <ac:spMk id="3" creationId="{7F15ACFD-0F81-420E-C1D6-6A4896D9F517}"/>
          </ac:spMkLst>
        </pc:spChg>
      </pc:sldChg>
      <pc:sldChg chg="modSp add del mod">
        <pc:chgData name="Ed Andrews" userId="3496d696-3114-421a-9359-15516ad18aeb" providerId="ADAL" clId="{231594B4-4969-407C-9E59-2046CE3632C7}" dt="2025-05-29T16:14:51.801" v="182" actId="2696"/>
        <pc:sldMkLst>
          <pc:docMk/>
          <pc:sldMk cId="1770118789" sldId="2147374665"/>
        </pc:sldMkLst>
        <pc:spChg chg="mod">
          <ac:chgData name="Ed Andrews" userId="3496d696-3114-421a-9359-15516ad18aeb" providerId="ADAL" clId="{231594B4-4969-407C-9E59-2046CE3632C7}" dt="2025-05-29T16:12:44.653" v="152" actId="20577"/>
          <ac:spMkLst>
            <pc:docMk/>
            <pc:sldMk cId="1770118789" sldId="2147374665"/>
            <ac:spMk id="2" creationId="{E63883FE-49C1-A131-65B7-4115FB4D97A7}"/>
          </ac:spMkLst>
        </pc:spChg>
        <pc:spChg chg="mod">
          <ac:chgData name="Ed Andrews" userId="3496d696-3114-421a-9359-15516ad18aeb" providerId="ADAL" clId="{231594B4-4969-407C-9E59-2046CE3632C7}" dt="2025-05-29T16:14:13.587" v="176" actId="20577"/>
          <ac:spMkLst>
            <pc:docMk/>
            <pc:sldMk cId="1770118789" sldId="2147374665"/>
            <ac:spMk id="3" creationId="{1D67D0CB-B491-330F-235B-2C45E70C67FB}"/>
          </ac:spMkLst>
        </pc:spChg>
      </pc:sldChg>
      <pc:sldChg chg="modSp new mod">
        <pc:chgData name="Ed Andrews" userId="3496d696-3114-421a-9359-15516ad18aeb" providerId="ADAL" clId="{231594B4-4969-407C-9E59-2046CE3632C7}" dt="2025-05-29T16:24:43.668" v="976" actId="20577"/>
        <pc:sldMkLst>
          <pc:docMk/>
          <pc:sldMk cId="2996961761" sldId="2147374666"/>
        </pc:sldMkLst>
        <pc:spChg chg="mod">
          <ac:chgData name="Ed Andrews" userId="3496d696-3114-421a-9359-15516ad18aeb" providerId="ADAL" clId="{231594B4-4969-407C-9E59-2046CE3632C7}" dt="2025-05-29T16:13:23.311" v="169" actId="20577"/>
          <ac:spMkLst>
            <pc:docMk/>
            <pc:sldMk cId="2996961761" sldId="2147374666"/>
            <ac:spMk id="2" creationId="{3C6CA362-6F51-24CB-499E-404121F94CFD}"/>
          </ac:spMkLst>
        </pc:spChg>
        <pc:spChg chg="mod">
          <ac:chgData name="Ed Andrews" userId="3496d696-3114-421a-9359-15516ad18aeb" providerId="ADAL" clId="{231594B4-4969-407C-9E59-2046CE3632C7}" dt="2025-05-29T16:24:43.668" v="976" actId="20577"/>
          <ac:spMkLst>
            <pc:docMk/>
            <pc:sldMk cId="2996961761" sldId="2147374666"/>
            <ac:spMk id="3" creationId="{E86C7DF2-2157-214E-6DAA-CF812F12FB66}"/>
          </ac:spMkLst>
        </pc:spChg>
      </pc:sldChg>
    </pc:docChg>
  </pc:docChgLst>
  <pc:docChgLst>
    <pc:chgData name="Ed Andrews" userId="S::ed.andrews@ukhsa.gov.uk::3496d696-3114-421a-9359-15516ad18aeb" providerId="AD" clId="Web-{881D638F-D5FC-1F30-D3B2-FBBE5F951BAB}"/>
    <pc:docChg chg="modSld">
      <pc:chgData name="Ed Andrews" userId="S::ed.andrews@ukhsa.gov.uk::3496d696-3114-421a-9359-15516ad18aeb" providerId="AD" clId="Web-{881D638F-D5FC-1F30-D3B2-FBBE5F951BAB}" dt="2025-06-09T12:49:49.833" v="828"/>
      <pc:docMkLst>
        <pc:docMk/>
      </pc:docMkLst>
      <pc:sldChg chg="modNotes">
        <pc:chgData name="Ed Andrews" userId="S::ed.andrews@ukhsa.gov.uk::3496d696-3114-421a-9359-15516ad18aeb" providerId="AD" clId="Web-{881D638F-D5FC-1F30-D3B2-FBBE5F951BAB}" dt="2025-06-09T12:49:49.833" v="828"/>
        <pc:sldMkLst>
          <pc:docMk/>
          <pc:sldMk cId="3477127351" sldId="257"/>
        </pc:sldMkLst>
      </pc:sldChg>
      <pc:sldChg chg="modNotes">
        <pc:chgData name="Ed Andrews" userId="S::ed.andrews@ukhsa.gov.uk::3496d696-3114-421a-9359-15516ad18aeb" providerId="AD" clId="Web-{881D638F-D5FC-1F30-D3B2-FBBE5F951BAB}" dt="2025-06-09T12:49:32.770" v="813"/>
        <pc:sldMkLst>
          <pc:docMk/>
          <pc:sldMk cId="86109090" sldId="2147374657"/>
        </pc:sldMkLst>
      </pc:sldChg>
      <pc:sldChg chg="modSp">
        <pc:chgData name="Ed Andrews" userId="S::ed.andrews@ukhsa.gov.uk::3496d696-3114-421a-9359-15516ad18aeb" providerId="AD" clId="Web-{881D638F-D5FC-1F30-D3B2-FBBE5F951BAB}" dt="2025-06-09T12:47:40.861" v="808" actId="20577"/>
        <pc:sldMkLst>
          <pc:docMk/>
          <pc:sldMk cId="1034341242" sldId="2147374658"/>
        </pc:sldMkLst>
        <pc:spChg chg="mod">
          <ac:chgData name="Ed Andrews" userId="S::ed.andrews@ukhsa.gov.uk::3496d696-3114-421a-9359-15516ad18aeb" providerId="AD" clId="Web-{881D638F-D5FC-1F30-D3B2-FBBE5F951BAB}" dt="2025-06-09T12:47:40.861" v="808" actId="20577"/>
          <ac:spMkLst>
            <pc:docMk/>
            <pc:sldMk cId="1034341242" sldId="2147374658"/>
            <ac:spMk id="3" creationId="{1D67D0CB-B491-330F-235B-2C45E70C67FB}"/>
          </ac:spMkLst>
        </pc:spChg>
      </pc:sldChg>
      <pc:sldChg chg="modSp">
        <pc:chgData name="Ed Andrews" userId="S::ed.andrews@ukhsa.gov.uk::3496d696-3114-421a-9359-15516ad18aeb" providerId="AD" clId="Web-{881D638F-D5FC-1F30-D3B2-FBBE5F951BAB}" dt="2025-06-09T12:23:48.669" v="356" actId="20577"/>
        <pc:sldMkLst>
          <pc:docMk/>
          <pc:sldMk cId="1322794625" sldId="2147374659"/>
        </pc:sldMkLst>
        <pc:spChg chg="mod">
          <ac:chgData name="Ed Andrews" userId="S::ed.andrews@ukhsa.gov.uk::3496d696-3114-421a-9359-15516ad18aeb" providerId="AD" clId="Web-{881D638F-D5FC-1F30-D3B2-FBBE5F951BAB}" dt="2025-06-09T12:23:48.669" v="356" actId="20577"/>
          <ac:spMkLst>
            <pc:docMk/>
            <pc:sldMk cId="1322794625" sldId="2147374659"/>
            <ac:spMk id="3" creationId="{1D67D0CB-B491-330F-235B-2C45E70C67FB}"/>
          </ac:spMkLst>
        </pc:spChg>
      </pc:sldChg>
      <pc:sldChg chg="modSp">
        <pc:chgData name="Ed Andrews" userId="S::ed.andrews@ukhsa.gov.uk::3496d696-3114-421a-9359-15516ad18aeb" providerId="AD" clId="Web-{881D638F-D5FC-1F30-D3B2-FBBE5F951BAB}" dt="2025-06-09T12:24:33.451" v="381" actId="20577"/>
        <pc:sldMkLst>
          <pc:docMk/>
          <pc:sldMk cId="124489250" sldId="2147374660"/>
        </pc:sldMkLst>
        <pc:spChg chg="mod">
          <ac:chgData name="Ed Andrews" userId="S::ed.andrews@ukhsa.gov.uk::3496d696-3114-421a-9359-15516ad18aeb" providerId="AD" clId="Web-{881D638F-D5FC-1F30-D3B2-FBBE5F951BAB}" dt="2025-06-09T12:24:33.451" v="381" actId="20577"/>
          <ac:spMkLst>
            <pc:docMk/>
            <pc:sldMk cId="124489250" sldId="2147374660"/>
            <ac:spMk id="3" creationId="{1D67D0CB-B491-330F-235B-2C45E70C67FB}"/>
          </ac:spMkLst>
        </pc:spChg>
      </pc:sldChg>
      <pc:sldChg chg="modSp">
        <pc:chgData name="Ed Andrews" userId="S::ed.andrews@ukhsa.gov.uk::3496d696-3114-421a-9359-15516ad18aeb" providerId="AD" clId="Web-{881D638F-D5FC-1F30-D3B2-FBBE5F951BAB}" dt="2025-06-09T12:25:26.140" v="413" actId="20577"/>
        <pc:sldMkLst>
          <pc:docMk/>
          <pc:sldMk cId="922557648" sldId="2147374662"/>
        </pc:sldMkLst>
        <pc:spChg chg="mod">
          <ac:chgData name="Ed Andrews" userId="S::ed.andrews@ukhsa.gov.uk::3496d696-3114-421a-9359-15516ad18aeb" providerId="AD" clId="Web-{881D638F-D5FC-1F30-D3B2-FBBE5F951BAB}" dt="2025-06-09T12:25:26.140" v="413" actId="20577"/>
          <ac:spMkLst>
            <pc:docMk/>
            <pc:sldMk cId="922557648" sldId="2147374662"/>
            <ac:spMk id="3" creationId="{1D67D0CB-B491-330F-235B-2C45E70C67FB}"/>
          </ac:spMkLst>
        </pc:spChg>
      </pc:sldChg>
      <pc:sldChg chg="modSp modNotes">
        <pc:chgData name="Ed Andrews" userId="S::ed.andrews@ukhsa.gov.uk::3496d696-3114-421a-9359-15516ad18aeb" providerId="AD" clId="Web-{881D638F-D5FC-1F30-D3B2-FBBE5F951BAB}" dt="2025-06-09T12:42:36.775" v="803" actId="20577"/>
        <pc:sldMkLst>
          <pc:docMk/>
          <pc:sldMk cId="1836926723" sldId="2147374663"/>
        </pc:sldMkLst>
        <pc:spChg chg="mod">
          <ac:chgData name="Ed Andrews" userId="S::ed.andrews@ukhsa.gov.uk::3496d696-3114-421a-9359-15516ad18aeb" providerId="AD" clId="Web-{881D638F-D5FC-1F30-D3B2-FBBE5F951BAB}" dt="2025-06-09T12:42:36.775" v="803" actId="20577"/>
          <ac:spMkLst>
            <pc:docMk/>
            <pc:sldMk cId="1836926723" sldId="2147374663"/>
            <ac:spMk id="3" creationId="{1D67D0CB-B491-330F-235B-2C45E70C67FB}"/>
          </ac:spMkLst>
        </pc:spChg>
      </pc:sldChg>
      <pc:sldChg chg="modSp">
        <pc:chgData name="Ed Andrews" userId="S::ed.andrews@ukhsa.gov.uk::3496d696-3114-421a-9359-15516ad18aeb" providerId="AD" clId="Web-{881D638F-D5FC-1F30-D3B2-FBBE5F951BAB}" dt="2025-06-09T12:38:23.394" v="658" actId="20577"/>
        <pc:sldMkLst>
          <pc:docMk/>
          <pc:sldMk cId="1036321084" sldId="2147374664"/>
        </pc:sldMkLst>
        <pc:spChg chg="mod">
          <ac:chgData name="Ed Andrews" userId="S::ed.andrews@ukhsa.gov.uk::3496d696-3114-421a-9359-15516ad18aeb" providerId="AD" clId="Web-{881D638F-D5FC-1F30-D3B2-FBBE5F951BAB}" dt="2025-06-09T12:38:23.394" v="658" actId="20577"/>
          <ac:spMkLst>
            <pc:docMk/>
            <pc:sldMk cId="1036321084" sldId="2147374664"/>
            <ac:spMk id="3" creationId="{7F15ACFD-0F81-420E-C1D6-6A4896D9F517}"/>
          </ac:spMkLst>
        </pc:spChg>
      </pc:sldChg>
    </pc:docChg>
  </pc:docChgLst>
  <pc:docChgLst>
    <pc:chgData name="Ed Andrews" userId="S::ed.andrews@ukhsa.gov.uk::3496d696-3114-421a-9359-15516ad18aeb" providerId="AD" clId="Web-{4A4831FF-B7B8-D334-C5F7-23CA9626D9AA}"/>
    <pc:docChg chg="modSld">
      <pc:chgData name="Ed Andrews" userId="S::ed.andrews@ukhsa.gov.uk::3496d696-3114-421a-9359-15516ad18aeb" providerId="AD" clId="Web-{4A4831FF-B7B8-D334-C5F7-23CA9626D9AA}" dt="2025-06-09T12:54:25.504" v="4" actId="20577"/>
      <pc:docMkLst>
        <pc:docMk/>
      </pc:docMkLst>
      <pc:sldChg chg="modSp">
        <pc:chgData name="Ed Andrews" userId="S::ed.andrews@ukhsa.gov.uk::3496d696-3114-421a-9359-15516ad18aeb" providerId="AD" clId="Web-{4A4831FF-B7B8-D334-C5F7-23CA9626D9AA}" dt="2025-06-09T12:54:25.504" v="4" actId="20577"/>
        <pc:sldMkLst>
          <pc:docMk/>
          <pc:sldMk cId="922557648" sldId="2147374662"/>
        </pc:sldMkLst>
        <pc:spChg chg="mod">
          <ac:chgData name="Ed Andrews" userId="S::ed.andrews@ukhsa.gov.uk::3496d696-3114-421a-9359-15516ad18aeb" providerId="AD" clId="Web-{4A4831FF-B7B8-D334-C5F7-23CA9626D9AA}" dt="2025-06-09T12:54:25.504" v="4" actId="20577"/>
          <ac:spMkLst>
            <pc:docMk/>
            <pc:sldMk cId="922557648" sldId="2147374662"/>
            <ac:spMk id="3" creationId="{1D67D0CB-B491-330F-235B-2C45E70C67F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62E1EB-DD4A-40BB-A685-D1B20712EE0E}" type="datetimeFigureOut">
              <a:rPr lang="en-GB" smtClean="0"/>
              <a:t>09/06/2025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BE748-87DC-47F6-82F5-D908138B5063}" type="slidenum">
              <a:rPr lang="en-GB" smtClean="0"/>
              <a:t>‹#›</a:t>
            </a:fld>
            <a:endParaRPr lang="en-GB"/>
          </a:p>
        </p:txBody>
      </p:sp>
    </p:spTree>
    <p:extLst>
      <p:ext uri="{BB962C8B-B14F-4D97-AF65-F5344CB8AC3E}">
        <p14:creationId xmlns:p14="http://schemas.microsoft.com/office/powerpoint/2010/main" val="267255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0BE748-87DC-47F6-82F5-D908138B5063}" type="slidenum">
              <a:rPr lang="en-GB" smtClean="0"/>
              <a:t>1</a:t>
            </a:fld>
            <a:endParaRPr lang="en-GB"/>
          </a:p>
        </p:txBody>
      </p:sp>
    </p:spTree>
    <p:extLst>
      <p:ext uri="{BB962C8B-B14F-4D97-AF65-F5344CB8AC3E}">
        <p14:creationId xmlns:p14="http://schemas.microsoft.com/office/powerpoint/2010/main" val="39779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As there are similarities how Hep A is spread and other food poisoning illnesses, so this is slide has some general advice. </a:t>
            </a:r>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10</a:t>
            </a:fld>
            <a:endParaRPr lang="en-US"/>
          </a:p>
        </p:txBody>
      </p:sp>
    </p:spTree>
    <p:extLst>
      <p:ext uri="{BB962C8B-B14F-4D97-AF65-F5344CB8AC3E}">
        <p14:creationId xmlns:p14="http://schemas.microsoft.com/office/powerpoint/2010/main" val="1502389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map shows how the rates of hepatitis B infection are distributed globally. The areas in the “warmer” colours have higher rates of hepatitis B infection with red being the highest, and blue being the lowest. You can see Africa and Asia are most affected by hepatitis B infection.</a:t>
            </a:r>
          </a:p>
        </p:txBody>
      </p:sp>
      <p:sp>
        <p:nvSpPr>
          <p:cNvPr id="4" name="Slide Number Placeholder 3"/>
          <p:cNvSpPr>
            <a:spLocks noGrp="1"/>
          </p:cNvSpPr>
          <p:nvPr>
            <p:ph type="sldNum" sz="quarter" idx="5"/>
          </p:nvPr>
        </p:nvSpPr>
        <p:spPr/>
        <p:txBody>
          <a:bodyPr/>
          <a:lstStyle/>
          <a:p>
            <a:fld id="{C30BE748-87DC-47F6-82F5-D908138B5063}" type="slidenum">
              <a:rPr lang="en-GB" smtClean="0"/>
              <a:t>12</a:t>
            </a:fld>
            <a:endParaRPr lang="en-GB"/>
          </a:p>
        </p:txBody>
      </p:sp>
    </p:spTree>
    <p:extLst>
      <p:ext uri="{BB962C8B-B14F-4D97-AF65-F5344CB8AC3E}">
        <p14:creationId xmlns:p14="http://schemas.microsoft.com/office/powerpoint/2010/main" val="330326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Detecting hepatitis B early means it can be treated quicker and reduces the chance of serious complications</a:t>
            </a:r>
          </a:p>
          <a:p>
            <a:r>
              <a:rPr lang="en-GB"/>
              <a:t>In some A&amp;Es you will be offered the test regardless of what you have attended for</a:t>
            </a:r>
          </a:p>
          <a:p>
            <a:r>
              <a:rPr lang="en-GB"/>
              <a:t>Otherwise tests can be done for free at GPs or sexual health clinics</a:t>
            </a:r>
          </a:p>
        </p:txBody>
      </p:sp>
      <p:sp>
        <p:nvSpPr>
          <p:cNvPr id="4" name="Slide Number Placeholder 3"/>
          <p:cNvSpPr>
            <a:spLocks noGrp="1"/>
          </p:cNvSpPr>
          <p:nvPr>
            <p:ph type="sldNum" sz="quarter" idx="5"/>
          </p:nvPr>
        </p:nvSpPr>
        <p:spPr/>
        <p:txBody>
          <a:bodyPr/>
          <a:lstStyle/>
          <a:p>
            <a:fld id="{C30BE748-87DC-47F6-82F5-D908138B5063}" type="slidenum">
              <a:rPr lang="en-GB" smtClean="0"/>
              <a:t>13</a:t>
            </a:fld>
            <a:endParaRPr lang="en-GB"/>
          </a:p>
        </p:txBody>
      </p:sp>
    </p:spTree>
    <p:extLst>
      <p:ext uri="{BB962C8B-B14F-4D97-AF65-F5344CB8AC3E}">
        <p14:creationId xmlns:p14="http://schemas.microsoft.com/office/powerpoint/2010/main" val="1359223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a:solidFill>
                  <a:srgbClr val="1E1E1E"/>
                </a:solidFill>
                <a:effectLst/>
                <a:latin typeface="Open Sans" panose="020B0606030504020204" pitchFamily="34" charset="0"/>
              </a:rPr>
              <a:t>Vaccines against hepatitis B work very well and are safe. Getting vaccinated stops children and adults from getting hepatitis B.</a:t>
            </a:r>
            <a:endParaRPr lang="en-GB"/>
          </a:p>
        </p:txBody>
      </p:sp>
      <p:sp>
        <p:nvSpPr>
          <p:cNvPr id="4" name="Slide Number Placeholder 3"/>
          <p:cNvSpPr>
            <a:spLocks noGrp="1"/>
          </p:cNvSpPr>
          <p:nvPr>
            <p:ph type="sldNum" sz="quarter" idx="5"/>
          </p:nvPr>
        </p:nvSpPr>
        <p:spPr/>
        <p:txBody>
          <a:bodyPr/>
          <a:lstStyle/>
          <a:p>
            <a:fld id="{C30BE748-87DC-47F6-82F5-D908138B5063}" type="slidenum">
              <a:rPr lang="en-GB" smtClean="0"/>
              <a:t>14</a:t>
            </a:fld>
            <a:endParaRPr lang="en-GB"/>
          </a:p>
        </p:txBody>
      </p:sp>
    </p:spTree>
    <p:extLst>
      <p:ext uri="{BB962C8B-B14F-4D97-AF65-F5344CB8AC3E}">
        <p14:creationId xmlns:p14="http://schemas.microsoft.com/office/powerpoint/2010/main" val="159182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a:t>
            </a:fld>
            <a:endParaRPr lang="en-US"/>
          </a:p>
        </p:txBody>
      </p:sp>
    </p:spTree>
    <p:extLst>
      <p:ext uri="{BB962C8B-B14F-4D97-AF65-F5344CB8AC3E}">
        <p14:creationId xmlns:p14="http://schemas.microsoft.com/office/powerpoint/2010/main" val="167057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Liver disease caused by a virus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5 types of viral hepatitis passed on in different ways, with different treatments and prevention</a:t>
            </a:r>
          </a:p>
          <a:p>
            <a:endParaRPr lang="en-GB"/>
          </a:p>
        </p:txBody>
      </p:sp>
      <p:sp>
        <p:nvSpPr>
          <p:cNvPr id="4" name="Slide Number Placeholder 3"/>
          <p:cNvSpPr>
            <a:spLocks noGrp="1"/>
          </p:cNvSpPr>
          <p:nvPr>
            <p:ph type="sldNum" sz="quarter" idx="5"/>
          </p:nvPr>
        </p:nvSpPr>
        <p:spPr/>
        <p:txBody>
          <a:bodyPr/>
          <a:lstStyle/>
          <a:p>
            <a:fld id="{C30BE748-87DC-47F6-82F5-D908138B5063}" type="slidenum">
              <a:rPr lang="en-GB" smtClean="0"/>
              <a:t>3</a:t>
            </a:fld>
            <a:endParaRPr lang="en-GB"/>
          </a:p>
        </p:txBody>
      </p:sp>
    </p:spTree>
    <p:extLst>
      <p:ext uri="{BB962C8B-B14F-4D97-AF65-F5344CB8AC3E}">
        <p14:creationId xmlns:p14="http://schemas.microsoft.com/office/powerpoint/2010/main" val="1103211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a:t>
            </a:fld>
            <a:endParaRPr lang="en-US"/>
          </a:p>
        </p:txBody>
      </p:sp>
    </p:spTree>
    <p:extLst>
      <p:ext uri="{BB962C8B-B14F-4D97-AF65-F5344CB8AC3E}">
        <p14:creationId xmlns:p14="http://schemas.microsoft.com/office/powerpoint/2010/main" val="1485158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a:t>
            </a:fld>
            <a:endParaRPr lang="en-US"/>
          </a:p>
        </p:txBody>
      </p:sp>
    </p:spTree>
    <p:extLst>
      <p:ext uri="{BB962C8B-B14F-4D97-AF65-F5344CB8AC3E}">
        <p14:creationId xmlns:p14="http://schemas.microsoft.com/office/powerpoint/2010/main" val="222323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Around 150 million cases of Hepatitis A every year globally.</a:t>
            </a:r>
          </a:p>
          <a:p>
            <a:endParaRPr lang="en-GB"/>
          </a:p>
          <a:p>
            <a:r>
              <a:rPr lang="en-GB"/>
              <a:t>Certain countries have Hepatitis A circulating widely, as can be seen on the map here in reds and oranges – Indian subcontinent and Central Africa.</a:t>
            </a:r>
            <a:endParaRPr lang="en-GB">
              <a:ea typeface="Calibri"/>
              <a:cs typeface="Calibri"/>
            </a:endParaRPr>
          </a:p>
          <a:p>
            <a:endParaRPr lang="en-GB"/>
          </a:p>
          <a:p>
            <a:r>
              <a:rPr lang="en-GB"/>
              <a:t>In the UK the majority of cases we see have travelled to endemic countries. Many are people who were born in these areas and go back frequently, often without getting travel vaccines</a:t>
            </a:r>
            <a:endParaRPr lang="en-GB">
              <a:ea typeface="Calibri"/>
              <a:cs typeface="Calibri"/>
            </a:endParaRPr>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6</a:t>
            </a:fld>
            <a:endParaRPr lang="en-US"/>
          </a:p>
        </p:txBody>
      </p:sp>
    </p:spTree>
    <p:extLst>
      <p:ext uri="{BB962C8B-B14F-4D97-AF65-F5344CB8AC3E}">
        <p14:creationId xmlns:p14="http://schemas.microsoft.com/office/powerpoint/2010/main" val="3929186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the UK there are around 250-500 Hep A infections confirmed each year </a:t>
            </a:r>
            <a:endParaRPr lang="en-GB">
              <a:ea typeface="Calibri"/>
              <a:cs typeface="Calibri"/>
            </a:endParaRPr>
          </a:p>
          <a:p>
            <a:endParaRPr lang="en-GB"/>
          </a:p>
          <a:p>
            <a:r>
              <a:rPr lang="en-GB"/>
              <a:t>There was a noticeable increase in 2024 –  nearly 900 cases in England, of which over a quarter (227) were in London (See pie chart – London in light green)</a:t>
            </a: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2797153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8</a:t>
            </a:fld>
            <a:endParaRPr lang="en-US"/>
          </a:p>
        </p:txBody>
      </p:sp>
    </p:spTree>
    <p:extLst>
      <p:ext uri="{BB962C8B-B14F-4D97-AF65-F5344CB8AC3E}">
        <p14:creationId xmlns:p14="http://schemas.microsoft.com/office/powerpoint/2010/main" val="211909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1125109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872656"/>
            <a:ext cx="12192000" cy="4985345"/>
          </a:xfrm>
          <a:prstGeom prst="rect">
            <a:avLst/>
          </a:prstGeom>
          <a:solidFill>
            <a:srgbClr val="007C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2" name="Title 1"/>
          <p:cNvSpPr>
            <a:spLocks noGrp="1"/>
          </p:cNvSpPr>
          <p:nvPr>
            <p:ph type="ctrTitle"/>
          </p:nvPr>
        </p:nvSpPr>
        <p:spPr>
          <a:xfrm>
            <a:off x="527381" y="2232249"/>
            <a:ext cx="11233248" cy="1724503"/>
          </a:xfrm>
          <a:ln>
            <a:noFill/>
          </a:ln>
        </p:spPr>
        <p:txBody>
          <a:bodyPr anchor="t">
            <a:noAutofit/>
          </a:bodyPr>
          <a:lstStyle>
            <a:lvl1pPr algn="l">
              <a:defRPr sz="5333"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527381" y="5760638"/>
            <a:ext cx="11233248" cy="356661"/>
          </a:xfrm>
        </p:spPr>
        <p:txBody>
          <a:bodyPr anchor="b">
            <a:normAutofit/>
          </a:bodyPr>
          <a:lstStyle>
            <a:lvl1pPr marL="0" indent="0" algn="l">
              <a:spcBef>
                <a:spcPts val="0"/>
              </a:spcBef>
              <a:buNone/>
              <a:defRPr sz="2667" b="0" i="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pic>
        <p:nvPicPr>
          <p:cNvPr id="8" name="Picture 7">
            <a:extLst>
              <a:ext uri="{FF2B5EF4-FFF2-40B4-BE49-F238E27FC236}">
                <a16:creationId xmlns:a16="http://schemas.microsoft.com/office/drawing/2014/main" id="{0829AF3C-0450-F444-9AF7-DBA47B14A5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360" y="331149"/>
            <a:ext cx="1248139" cy="1198708"/>
          </a:xfrm>
          <a:prstGeom prst="rect">
            <a:avLst/>
          </a:prstGeom>
        </p:spPr>
      </p:pic>
    </p:spTree>
    <p:extLst>
      <p:ext uri="{BB962C8B-B14F-4D97-AF65-F5344CB8AC3E}">
        <p14:creationId xmlns:p14="http://schemas.microsoft.com/office/powerpoint/2010/main" val="112501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92629"/>
            <a:ext cx="10704000" cy="648072"/>
          </a:xfrm>
          <a:noFill/>
        </p:spPr>
        <p:txBody>
          <a:bodyPr anchor="ctr" anchorCtr="0">
            <a:noAutofit/>
          </a:bodyPr>
          <a:lstStyle>
            <a:lvl1pPr>
              <a:defRPr sz="3733" baseline="0">
                <a:solidFill>
                  <a:srgbClr val="007C91"/>
                </a:solidFill>
                <a:latin typeface="Arial" pitchFamily="34" charset="0"/>
              </a:defRPr>
            </a:lvl1pPr>
          </a:lstStyle>
          <a:p>
            <a:r>
              <a:rPr lang="en-US"/>
              <a:t>Click to edit Master title style</a:t>
            </a:r>
          </a:p>
        </p:txBody>
      </p:sp>
      <p:sp>
        <p:nvSpPr>
          <p:cNvPr id="3" name="Content Placeholder 2"/>
          <p:cNvSpPr>
            <a:spLocks noGrp="1"/>
          </p:cNvSpPr>
          <p:nvPr>
            <p:ph idx="1"/>
          </p:nvPr>
        </p:nvSpPr>
        <p:spPr>
          <a:xfrm>
            <a:off x="744000" y="1604797"/>
            <a:ext cx="10704000" cy="4547659"/>
          </a:xfrm>
        </p:spPr>
        <p:txBody>
          <a:bodyPr/>
          <a:lstStyle>
            <a:lvl1pPr marL="6351" indent="-6351">
              <a:lnSpc>
                <a:spcPct val="114000"/>
              </a:lnSpc>
              <a:spcBef>
                <a:spcPts val="0"/>
              </a:spcBef>
              <a:defRPr sz="1600" b="0" baseline="0">
                <a:solidFill>
                  <a:schemeClr val="tx1"/>
                </a:solidFill>
              </a:defRPr>
            </a:lvl1pPr>
          </a:lstStyle>
          <a:p>
            <a:pPr lvl="0"/>
            <a:endParaRPr lang="en-US"/>
          </a:p>
        </p:txBody>
      </p:sp>
      <p:sp>
        <p:nvSpPr>
          <p:cNvPr id="5" name="Slide Number Placeholder 5"/>
          <p:cNvSpPr>
            <a:spLocks noGrp="1"/>
          </p:cNvSpPr>
          <p:nvPr>
            <p:ph type="sldNum" sz="quarter" idx="10"/>
          </p:nvPr>
        </p:nvSpPr>
        <p:spPr>
          <a:xfrm>
            <a:off x="0" y="6308725"/>
            <a:ext cx="12192000" cy="549275"/>
          </a:xfrm>
          <a:solidFill>
            <a:srgbClr val="007C91"/>
          </a:solidFill>
        </p:spPr>
        <p:txBody>
          <a:bodyPr/>
          <a:lstStyle>
            <a:lvl1pPr>
              <a:defRPr/>
            </a:lvl1pPr>
          </a:lstStyle>
          <a:p>
            <a:pPr marL="709066">
              <a:defRPr/>
            </a:pPr>
            <a:r>
              <a:rPr lang="en-US"/>
              <a:t>  </a:t>
            </a:r>
            <a:fld id="{2565FA6D-D4C8-4C4C-AC4B-3269734D34D8}" type="slidenum">
              <a:rPr lang="en-US" smtClean="0"/>
              <a:pPr marL="709066">
                <a:defRPr/>
              </a:pPr>
              <a:t>‹#›</a:t>
            </a:fld>
            <a:endParaRPr lang="en-US"/>
          </a:p>
        </p:txBody>
      </p:sp>
      <p:sp>
        <p:nvSpPr>
          <p:cNvPr id="7" name="Text Placeholder 6">
            <a:extLst>
              <a:ext uri="{FF2B5EF4-FFF2-40B4-BE49-F238E27FC236}">
                <a16:creationId xmlns:a16="http://schemas.microsoft.com/office/drawing/2014/main" id="{05517ACE-079D-40C5-8AB4-176D4ADDE28E}"/>
              </a:ext>
            </a:extLst>
          </p:cNvPr>
          <p:cNvSpPr>
            <a:spLocks noGrp="1"/>
          </p:cNvSpPr>
          <p:nvPr>
            <p:ph type="body" sz="quarter" idx="12"/>
          </p:nvPr>
        </p:nvSpPr>
        <p:spPr>
          <a:xfrm>
            <a:off x="742951" y="760689"/>
            <a:ext cx="10706100" cy="552449"/>
          </a:xfrm>
        </p:spPr>
        <p:txBody>
          <a:bodyPr/>
          <a:lstStyle>
            <a:lvl1pPr marL="0" indent="0">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19784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92629"/>
            <a:ext cx="10704000" cy="648072"/>
          </a:xfrm>
          <a:noFill/>
        </p:spPr>
        <p:txBody>
          <a:bodyPr anchor="ctr" anchorCtr="0">
            <a:noAutofit/>
          </a:bodyPr>
          <a:lstStyle>
            <a:lvl1pPr>
              <a:defRPr sz="3733" baseline="0">
                <a:solidFill>
                  <a:srgbClr val="007C91"/>
                </a:solidFill>
                <a:latin typeface="Arial" pitchFamily="34" charset="0"/>
              </a:defRPr>
            </a:lvl1pPr>
          </a:lstStyle>
          <a:p>
            <a:r>
              <a:rPr lang="en-US"/>
              <a:t>Click to edit Master title style</a:t>
            </a:r>
          </a:p>
        </p:txBody>
      </p:sp>
      <p:sp>
        <p:nvSpPr>
          <p:cNvPr id="5" name="Slide Number Placeholder 5"/>
          <p:cNvSpPr>
            <a:spLocks noGrp="1"/>
          </p:cNvSpPr>
          <p:nvPr>
            <p:ph type="sldNum" sz="quarter" idx="10"/>
          </p:nvPr>
        </p:nvSpPr>
        <p:spPr>
          <a:xfrm>
            <a:off x="0" y="6308725"/>
            <a:ext cx="12192000" cy="549275"/>
          </a:xfrm>
          <a:solidFill>
            <a:srgbClr val="007C91"/>
          </a:solidFill>
        </p:spPr>
        <p:txBody>
          <a:bodyPr/>
          <a:lstStyle>
            <a:lvl1pPr>
              <a:defRPr/>
            </a:lvl1pPr>
          </a:lstStyle>
          <a:p>
            <a:pPr marL="709066">
              <a:defRPr/>
            </a:pPr>
            <a:r>
              <a:rPr lang="en-US"/>
              <a:t>  </a:t>
            </a:r>
            <a:fld id="{2565FA6D-D4C8-4C4C-AC4B-3269734D34D8}" type="slidenum">
              <a:rPr lang="en-US" smtClean="0"/>
              <a:pPr marL="709066">
                <a:defRPr/>
              </a:pPr>
              <a:t>‹#›</a:t>
            </a:fld>
            <a:endParaRPr lang="en-US"/>
          </a:p>
        </p:txBody>
      </p:sp>
      <p:sp>
        <p:nvSpPr>
          <p:cNvPr id="7" name="Text Placeholder 6">
            <a:extLst>
              <a:ext uri="{FF2B5EF4-FFF2-40B4-BE49-F238E27FC236}">
                <a16:creationId xmlns:a16="http://schemas.microsoft.com/office/drawing/2014/main" id="{05517ACE-079D-40C5-8AB4-176D4ADDE28E}"/>
              </a:ext>
            </a:extLst>
          </p:cNvPr>
          <p:cNvSpPr>
            <a:spLocks noGrp="1"/>
          </p:cNvSpPr>
          <p:nvPr>
            <p:ph type="body" sz="quarter" idx="12"/>
          </p:nvPr>
        </p:nvSpPr>
        <p:spPr>
          <a:xfrm>
            <a:off x="742951" y="760689"/>
            <a:ext cx="10706100" cy="552449"/>
          </a:xfrm>
        </p:spPr>
        <p:txBody>
          <a:bodyPr/>
          <a:lstStyle>
            <a:lvl1pPr marL="0" indent="0">
              <a:defRPr sz="1867">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1947656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936ED-CA6E-42B5-A56C-7E1ADA1E7310}"/>
              </a:ext>
            </a:extLst>
          </p:cNvPr>
          <p:cNvSpPr>
            <a:spLocks noGrp="1"/>
          </p:cNvSpPr>
          <p:nvPr>
            <p:ph type="title"/>
          </p:nvPr>
        </p:nvSpPr>
        <p:spPr>
          <a:xfrm>
            <a:off x="742950" y="2857500"/>
            <a:ext cx="10706100" cy="114300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5AFAB72E-F592-4233-80A4-BEFE31567CD8}"/>
              </a:ext>
            </a:extLst>
          </p:cNvPr>
          <p:cNvSpPr>
            <a:spLocks noGrp="1"/>
          </p:cNvSpPr>
          <p:nvPr>
            <p:ph type="sldNum" sz="quarter" idx="10"/>
          </p:nvPr>
        </p:nvSpPr>
        <p:spPr/>
        <p:txBody>
          <a:bodyPr/>
          <a:lstStyle/>
          <a:p>
            <a:pPr>
              <a:defRPr/>
            </a:pPr>
            <a:r>
              <a:rPr lang="en-US"/>
              <a:t>  </a:t>
            </a:r>
            <a:fld id="{45F8D313-CCBE-49D6-A3BC-57B1848DFB52}" type="slidenum">
              <a:rPr lang="en-US" smtClean="0"/>
              <a:pPr>
                <a:defRPr/>
              </a:pPr>
              <a:t>‹#›</a:t>
            </a:fld>
            <a:r>
              <a:rPr lang="en-US"/>
              <a:t> </a:t>
            </a:r>
          </a:p>
        </p:txBody>
      </p:sp>
    </p:spTree>
    <p:extLst>
      <p:ext uri="{BB962C8B-B14F-4D97-AF65-F5344CB8AC3E}">
        <p14:creationId xmlns:p14="http://schemas.microsoft.com/office/powerpoint/2010/main" val="1711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761" y="362536"/>
            <a:ext cx="10704000" cy="648072"/>
          </a:xfrm>
          <a:noFill/>
        </p:spPr>
        <p:txBody>
          <a:bodyPr anchor="t" anchorCtr="0">
            <a:noAutofit/>
          </a:bodyPr>
          <a:lstStyle>
            <a:lvl1pPr>
              <a:defRPr sz="2400" baseline="0">
                <a:solidFill>
                  <a:srgbClr val="007C91"/>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443840" y="1289829"/>
            <a:ext cx="10704000" cy="4739679"/>
          </a:xfrm>
        </p:spPr>
        <p:txBody>
          <a:bodyPr/>
          <a:lstStyle>
            <a:lvl1pPr marL="6351" indent="-6351">
              <a:lnSpc>
                <a:spcPct val="114000"/>
              </a:lnSpc>
              <a:spcBef>
                <a:spcPts val="0"/>
              </a:spcBef>
              <a:defRPr sz="24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81749"/>
            <a:ext cx="12192000" cy="476251"/>
          </a:xfrm>
          <a:solidFill>
            <a:srgbClr val="007C91"/>
          </a:solidFill>
        </p:spPr>
        <p:txBody>
          <a:bodyPr/>
          <a:lstStyle>
            <a:lvl1pPr>
              <a:defRPr/>
            </a:lvl1pPr>
          </a:lstStyle>
          <a:p>
            <a:pPr marL="709049">
              <a:defRPr/>
            </a:pPr>
            <a:r>
              <a:rPr lang="en-US"/>
              <a:t>  </a:t>
            </a:r>
            <a:fld id="{2565FA6D-D4C8-4C4C-AC4B-3269734D34D8}" type="slidenum">
              <a:rPr lang="en-US" smtClean="0"/>
              <a:pPr marL="709049">
                <a:defRPr/>
              </a:pPr>
              <a:t>‹#›</a:t>
            </a:fld>
            <a:endParaRPr lang="en-US"/>
          </a:p>
        </p:txBody>
      </p:sp>
      <p:sp>
        <p:nvSpPr>
          <p:cNvPr id="6" name="Footer Placeholder 5"/>
          <p:cNvSpPr>
            <a:spLocks noGrp="1"/>
          </p:cNvSpPr>
          <p:nvPr>
            <p:ph type="ftr" sz="quarter" idx="11"/>
          </p:nvPr>
        </p:nvSpPr>
        <p:spPr>
          <a:xfrm>
            <a:off x="1200154" y="6400801"/>
            <a:ext cx="10752500" cy="438151"/>
          </a:xfrm>
        </p:spPr>
        <p:txBody>
          <a:bodyPr/>
          <a:lstStyle>
            <a:lvl1pPr marL="230706" indent="0" algn="l">
              <a:defRPr sz="1600" baseline="0">
                <a:solidFill>
                  <a:schemeClr val="bg1"/>
                </a:solidFill>
                <a:latin typeface="Arial" pitchFamily="34" charset="0"/>
              </a:defRPr>
            </a:lvl1pPr>
          </a:lstStyle>
          <a:p>
            <a:pPr>
              <a:defRPr/>
            </a:pPr>
            <a:r>
              <a:rPr lang="en-GB"/>
              <a:t>UKHSA Design Authority                                                                                                         OFFICIAL: SENSITIVE</a:t>
            </a:r>
            <a:endParaRPr lang="en-US"/>
          </a:p>
        </p:txBody>
      </p:sp>
      <p:sp>
        <p:nvSpPr>
          <p:cNvPr id="8" name="Rectangle: Top Corners Rounded 7">
            <a:extLst>
              <a:ext uri="{FF2B5EF4-FFF2-40B4-BE49-F238E27FC236}">
                <a16:creationId xmlns:a16="http://schemas.microsoft.com/office/drawing/2014/main" id="{A7DD4A9C-69CB-4CEB-A429-0A5E3C0A94A5}"/>
              </a:ext>
            </a:extLst>
          </p:cNvPr>
          <p:cNvSpPr/>
          <p:nvPr userDrawn="1"/>
        </p:nvSpPr>
        <p:spPr>
          <a:xfrm>
            <a:off x="10173112" y="4900"/>
            <a:ext cx="965077" cy="291169"/>
          </a:xfrm>
          <a:prstGeom prst="round2SameRect">
            <a:avLst>
              <a:gd name="adj1" fmla="val 0"/>
              <a:gd name="adj2" fmla="val 25426"/>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t>DRAFT</a:t>
            </a:r>
            <a:endParaRPr lang="en-GB" sz="1300"/>
          </a:p>
        </p:txBody>
      </p:sp>
    </p:spTree>
    <p:extLst>
      <p:ext uri="{BB962C8B-B14F-4D97-AF65-F5344CB8AC3E}">
        <p14:creationId xmlns:p14="http://schemas.microsoft.com/office/powerpoint/2010/main" val="20961773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3" y="274639"/>
            <a:ext cx="10706100" cy="1143000"/>
          </a:xfrm>
          <a:prstGeom prst="rect">
            <a:avLst/>
          </a:prstGeom>
        </p:spPr>
        <p:txBody>
          <a:bodyPr vert="horz" lIns="0" tIns="0" rIns="0" bIns="0" rtlCol="0" anchor="ctr">
            <a:normAutofit/>
          </a:bodyPr>
          <a:lstStyle/>
          <a:p>
            <a:r>
              <a:rPr lang="en-US"/>
              <a:t>Click to edit Master title style</a:t>
            </a:r>
          </a:p>
        </p:txBody>
      </p:sp>
      <p:sp>
        <p:nvSpPr>
          <p:cNvPr id="1027" name="Text Placeholder 2"/>
          <p:cNvSpPr>
            <a:spLocks noGrp="1"/>
          </p:cNvSpPr>
          <p:nvPr>
            <p:ph type="body" idx="1"/>
          </p:nvPr>
        </p:nvSpPr>
        <p:spPr bwMode="auto">
          <a:xfrm>
            <a:off x="742953" y="1600201"/>
            <a:ext cx="10706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3"/>
            <a:r>
              <a:rPr lang="en-US"/>
              <a:t>Third level</a:t>
            </a:r>
          </a:p>
          <a:p>
            <a:pPr lvl="4"/>
            <a:r>
              <a:rPr lang="en-US"/>
              <a:t>Fourth level</a:t>
            </a:r>
          </a:p>
          <a:p>
            <a:pPr lvl="5"/>
            <a:r>
              <a:rPr lang="en-US"/>
              <a:t>Fifth level</a:t>
            </a:r>
          </a:p>
        </p:txBody>
      </p:sp>
      <p:sp>
        <p:nvSpPr>
          <p:cNvPr id="7" name="Slide Number Placeholder 5"/>
          <p:cNvSpPr>
            <a:spLocks noGrp="1"/>
          </p:cNvSpPr>
          <p:nvPr>
            <p:ph type="sldNum" sz="quarter" idx="4"/>
          </p:nvPr>
        </p:nvSpPr>
        <p:spPr>
          <a:xfrm>
            <a:off x="0" y="6308725"/>
            <a:ext cx="12192000" cy="549275"/>
          </a:xfrm>
          <a:prstGeom prst="rect">
            <a:avLst/>
          </a:prstGeom>
          <a:solidFill>
            <a:srgbClr val="007C91"/>
          </a:solidFill>
        </p:spPr>
        <p:txBody>
          <a:bodyPr vert="horz" wrap="square" lIns="0" tIns="0" rIns="91440" bIns="0" numCol="1" anchor="ctr" anchorCtr="0" compatLnSpc="1">
            <a:prstTxWarp prst="textNoShape">
              <a:avLst/>
            </a:prstTxWarp>
          </a:bodyPr>
          <a:lstStyle>
            <a:lvl1pPr>
              <a:defRPr sz="1600">
                <a:solidFill>
                  <a:schemeClr val="bg1"/>
                </a:solidFill>
              </a:defRPr>
            </a:lvl1pPr>
          </a:lstStyle>
          <a:p>
            <a:pPr>
              <a:defRPr/>
            </a:pPr>
            <a:r>
              <a:rPr lang="en-US"/>
              <a:t>  </a:t>
            </a:r>
            <a:fld id="{45F8D313-CCBE-49D6-A3BC-57B1848DFB52}" type="slidenum">
              <a:rPr lang="en-US" smtClean="0"/>
              <a:pPr>
                <a:defRPr/>
              </a:pPr>
              <a:t>‹#›</a:t>
            </a:fld>
            <a:r>
              <a:rPr lang="en-US"/>
              <a:t> </a:t>
            </a:r>
          </a:p>
        </p:txBody>
      </p:sp>
    </p:spTree>
    <p:extLst>
      <p:ext uri="{BB962C8B-B14F-4D97-AF65-F5344CB8AC3E}">
        <p14:creationId xmlns:p14="http://schemas.microsoft.com/office/powerpoint/2010/main" val="3337368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0" fontAlgn="base" hangingPunct="0">
        <a:spcBef>
          <a:spcPct val="0"/>
        </a:spcBef>
        <a:spcAft>
          <a:spcPct val="0"/>
        </a:spcAft>
        <a:defRPr sz="4267" kern="1200" spc="0">
          <a:solidFill>
            <a:srgbClr val="007C91"/>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5pPr>
      <a:lvl6pPr marL="609585" algn="l" rtl="0" fontAlgn="base">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6pPr>
      <a:lvl7pPr marL="1219170" algn="l" rtl="0" fontAlgn="base">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7pPr>
      <a:lvl8pPr marL="1828754" algn="l" rtl="0" fontAlgn="base">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8pPr>
      <a:lvl9pPr marL="2438339" algn="l" rtl="0" fontAlgn="base">
        <a:spcBef>
          <a:spcPct val="0"/>
        </a:spcBef>
        <a:spcAft>
          <a:spcPct val="0"/>
        </a:spcAft>
        <a:defRPr sz="5333">
          <a:solidFill>
            <a:schemeClr val="tx2"/>
          </a:solidFill>
          <a:latin typeface="Arial" pitchFamily="84" charset="0"/>
          <a:ea typeface="ヒラギノ角ゴ Pro W3" pitchFamily="84" charset="-128"/>
          <a:cs typeface="ヒラギノ角ゴ Pro W3" pitchFamily="84" charset="-128"/>
        </a:defRPr>
      </a:lvl9pPr>
    </p:titleStyle>
    <p:bodyStyle>
      <a:lvl1pPr marL="457189" indent="-457189" algn="l" rtl="0" eaLnBrk="0" fontAlgn="base" hangingPunct="0">
        <a:spcBef>
          <a:spcPts val="1600"/>
        </a:spcBef>
        <a:spcAft>
          <a:spcPct val="0"/>
        </a:spcAft>
        <a:buFont typeface="Arial" pitchFamily="84" charset="0"/>
        <a:defRPr kern="1200" baseline="0">
          <a:solidFill>
            <a:srgbClr val="007C91"/>
          </a:solidFill>
          <a:latin typeface="Arial" pitchFamily="34" charset="0"/>
          <a:ea typeface="ヒラギノ角ゴ Pro W3" pitchFamily="84" charset="-128"/>
          <a:cs typeface="ヒラギノ角ゴ Pro W3" pitchFamily="84" charset="-128"/>
        </a:defRPr>
      </a:lvl1pPr>
      <a:lvl2pPr marL="472006" indent="-234945" algn="l" rtl="0" eaLnBrk="0" fontAlgn="base" hangingPunct="0">
        <a:spcBef>
          <a:spcPts val="800"/>
        </a:spcBef>
        <a:spcAft>
          <a:spcPct val="0"/>
        </a:spcAft>
        <a:defRPr kern="1200" baseline="0">
          <a:solidFill>
            <a:schemeClr val="tx1"/>
          </a:solidFill>
          <a:latin typeface="Arial" pitchFamily="34" charset="0"/>
          <a:ea typeface="ヒラギノ角ゴ Pro W3" pitchFamily="84" charset="-128"/>
          <a:cs typeface="+mn-cs"/>
        </a:defRPr>
      </a:lvl2pPr>
      <a:lvl3pPr marL="287859" indent="-287859" algn="l" rtl="0" eaLnBrk="0" fontAlgn="base" hangingPunct="0">
        <a:spcBef>
          <a:spcPts val="8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833946" indent="-253994" algn="l" rtl="0" eaLnBrk="0" fontAlgn="base" hangingPunct="0">
        <a:spcBef>
          <a:spcPts val="800"/>
        </a:spcBef>
        <a:spcAft>
          <a:spcPct val="0"/>
        </a:spcAft>
        <a:buFont typeface="Arial" pitchFamily="34" charset="0"/>
        <a:buChar char="•"/>
        <a:defRPr sz="2133" kern="1200">
          <a:solidFill>
            <a:schemeClr val="tx1"/>
          </a:solidFill>
          <a:latin typeface="Arial" pitchFamily="34" charset="0"/>
          <a:ea typeface="ヒラギノ角ゴ Pro W3" pitchFamily="84" charset="-128"/>
          <a:cs typeface="+mn-cs"/>
        </a:defRPr>
      </a:lvl4pPr>
      <a:lvl5pPr marL="1430831" indent="-237061"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ヒラギノ角ゴ Pro W3" pitchFamily="84" charset="-128"/>
          <a:cs typeface="+mn-cs"/>
        </a:defRPr>
      </a:lvl5pPr>
      <a:lvl6pPr marL="2027716" indent="-249760" algn="l" defTabSz="1219170" rtl="0" eaLnBrk="1" latinLnBrk="0" hangingPunct="1">
        <a:spcBef>
          <a:spcPct val="20000"/>
        </a:spcBef>
        <a:buFontTx/>
        <a:buNone/>
        <a:defRPr sz="1867"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travelhealthpro.org.uk/factsheet/30/general-advice-for-travellers" TargetMode="External"/><Relationship Id="rId7" Type="http://schemas.openxmlformats.org/officeDocument/2006/relationships/hyperlink" Target="https://britishlivertrust.org.uk/information-and-support/liver-conditions/viralhepatitis/" TargetMode="External"/><Relationship Id="rId2" Type="http://schemas.openxmlformats.org/officeDocument/2006/relationships/hyperlink" Target="https://www.gov.uk/government/publications/travelling-overseas-to-visit-friends-and-relatives-health-advice/visiting-friends-and-relatives-abroad-advice-for-travellers" TargetMode="External"/><Relationship Id="rId1" Type="http://schemas.openxmlformats.org/officeDocument/2006/relationships/slideLayout" Target="../slideLayouts/slideLayout5.xml"/><Relationship Id="rId6" Type="http://schemas.openxmlformats.org/officeDocument/2006/relationships/hyperlink" Target="https://www.nhs.uk/vaccinations/mmr-vaccine/" TargetMode="External"/><Relationship Id="rId5" Type="http://schemas.openxmlformats.org/officeDocument/2006/relationships/hyperlink" Target="https://www.nhs.uk/conditions/measles/" TargetMode="External"/><Relationship Id="rId4" Type="http://schemas.openxmlformats.org/officeDocument/2006/relationships/hyperlink" Target="https://www.nhs.uk/conditions/hepatitis-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CF7B-2531-4931-939D-4E79379584EC}"/>
              </a:ext>
            </a:extLst>
          </p:cNvPr>
          <p:cNvSpPr>
            <a:spLocks noGrp="1"/>
          </p:cNvSpPr>
          <p:nvPr>
            <p:ph type="ctrTitle"/>
          </p:nvPr>
        </p:nvSpPr>
        <p:spPr>
          <a:xfrm>
            <a:off x="527381" y="2232249"/>
            <a:ext cx="11233248" cy="3976046"/>
          </a:xfrm>
        </p:spPr>
        <p:txBody>
          <a:bodyPr/>
          <a:lstStyle/>
          <a:p>
            <a:r>
              <a:rPr lang="en-GB" sz="4800">
                <a:ea typeface="ヒラギノ角ゴ Pro W3"/>
              </a:rPr>
              <a:t>Hepatitis A &amp; Hepatitis B</a:t>
            </a:r>
            <a:br>
              <a:rPr lang="en-GB" sz="4800">
                <a:ea typeface="ヒラギノ角ゴ Pro W3"/>
              </a:rPr>
            </a:br>
            <a:r>
              <a:rPr lang="en-GB" sz="4800">
                <a:ea typeface="ヒラギノ角ゴ Pro W3"/>
              </a:rPr>
              <a:t>Faith Network Presentation</a:t>
            </a:r>
            <a:br>
              <a:rPr lang="en-GB" sz="4800">
                <a:ea typeface="ヒラギノ角ゴ Pro W3"/>
              </a:rPr>
            </a:br>
            <a:br>
              <a:rPr lang="en-GB" sz="4800">
                <a:ea typeface="ヒラギノ角ゴ Pro W3"/>
              </a:rPr>
            </a:br>
            <a:r>
              <a:rPr lang="en-GB" sz="2000">
                <a:ea typeface="ヒラギノ角ゴ Pro W3"/>
              </a:rPr>
              <a:t>10</a:t>
            </a:r>
            <a:r>
              <a:rPr lang="en-GB" sz="2000" baseline="30000">
                <a:ea typeface="ヒラギノ角ゴ Pro W3"/>
              </a:rPr>
              <a:t>th</a:t>
            </a:r>
            <a:r>
              <a:rPr lang="en-GB" sz="2000">
                <a:ea typeface="ヒラギノ角ゴ Pro W3"/>
              </a:rPr>
              <a:t> June 2025</a:t>
            </a:r>
            <a:br>
              <a:rPr lang="en-GB" sz="2000">
                <a:ea typeface="ヒラギノ角ゴ Pro W3"/>
              </a:rPr>
            </a:br>
            <a:br>
              <a:rPr lang="en-GB" sz="2000">
                <a:ea typeface="ヒラギノ角ゴ Pro W3"/>
              </a:rPr>
            </a:br>
            <a:r>
              <a:rPr lang="en-GB" sz="2000">
                <a:ea typeface="ヒラギノ角ゴ Pro W3"/>
              </a:rPr>
              <a:t>London Region Health Protection Team</a:t>
            </a:r>
            <a:br>
              <a:rPr lang="en-GB" sz="2000">
                <a:ea typeface="ヒラギノ角ゴ Pro W3"/>
              </a:rPr>
            </a:br>
            <a:r>
              <a:rPr lang="en-GB" sz="2000">
                <a:ea typeface="ヒラギノ角ゴ Pro W3"/>
              </a:rPr>
              <a:t>- Dr Sally MacVinish Patel - Consultant in Health Protection</a:t>
            </a:r>
            <a:br>
              <a:rPr lang="en-GB" sz="2000">
                <a:ea typeface="ヒラギノ角ゴ Pro W3"/>
              </a:rPr>
            </a:br>
            <a:r>
              <a:rPr lang="en-GB" sz="2000">
                <a:ea typeface="ヒラギノ角ゴ Pro W3"/>
              </a:rPr>
              <a:t>- Edward Andrews – Senior Health Protection Practitioner</a:t>
            </a:r>
            <a:br>
              <a:rPr lang="en-GB" sz="2000">
                <a:ea typeface="ヒラギノ角ゴ Pro W3"/>
              </a:rPr>
            </a:br>
            <a:br>
              <a:rPr lang="en-GB" sz="4800"/>
            </a:br>
            <a:endParaRPr lang="en-GB" sz="4800"/>
          </a:p>
        </p:txBody>
      </p:sp>
    </p:spTree>
    <p:extLst>
      <p:ext uri="{BB962C8B-B14F-4D97-AF65-F5344CB8AC3E}">
        <p14:creationId xmlns:p14="http://schemas.microsoft.com/office/powerpoint/2010/main" val="4134724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Hygiene (D&amp;V 48 hour rule)</a:t>
            </a:r>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615955" y="1152023"/>
            <a:ext cx="11123857" cy="5114305"/>
          </a:xfrm>
        </p:spPr>
        <p:txBody>
          <a:bodyPr>
            <a:normAutofit fontScale="92500"/>
          </a:bodyPr>
          <a:lstStyle/>
          <a:p>
            <a:pPr marL="6350" indent="-6350"/>
            <a:r>
              <a:rPr lang="en-GB">
                <a:latin typeface="Arial"/>
                <a:ea typeface="ヒラギノ角ゴ Pro W3"/>
              </a:rPr>
              <a:t>For anyone with diarrhoea and vomiting they should not attend work or school until at least 2 days have passed AFTER their symptoms have stopped. </a:t>
            </a:r>
            <a:endParaRPr lang="en-US">
              <a:latin typeface="Arial"/>
              <a:ea typeface="ヒラギノ角ゴ Pro W3"/>
            </a:endParaRPr>
          </a:p>
          <a:p>
            <a:pPr marL="6350" indent="-6350"/>
            <a:endParaRPr lang="en-GB"/>
          </a:p>
          <a:p>
            <a:pPr marL="6350" indent="-6350"/>
            <a:r>
              <a:rPr lang="en-GB">
                <a:latin typeface="Arial"/>
                <a:ea typeface="ヒラギノ角ゴ Pro W3"/>
              </a:rPr>
              <a:t>There are some infections where people should stay away from work longer if they have certain jobs e.g. working with food, or looking after young children or vulnerable people. Health Protection Teams will contact them directly to give that advice.</a:t>
            </a:r>
          </a:p>
          <a:p>
            <a:pPr marL="6350" indent="-6350">
              <a:lnSpc>
                <a:spcPct val="113999"/>
              </a:lnSpc>
            </a:pPr>
            <a:endParaRPr lang="en-GB">
              <a:latin typeface="Arial"/>
              <a:ea typeface="ヒラギノ角ゴ Pro W3"/>
            </a:endParaRPr>
          </a:p>
          <a:p>
            <a:pPr marL="6350" indent="-6350"/>
            <a:r>
              <a:rPr lang="en-GB">
                <a:latin typeface="Arial"/>
                <a:ea typeface="ヒラギノ角ゴ Pro W3"/>
              </a:rPr>
              <a:t>For any infections involving diarrhoea and/or vomiting, the most important thing is keeping good hygiene; particularly hand hygiene after using the bathroom and before eating or preparing food. Unless unavoidable, don't cook for others when ill. </a:t>
            </a:r>
          </a:p>
          <a:p>
            <a:pPr marL="6350" indent="-6350">
              <a:lnSpc>
                <a:spcPct val="113999"/>
              </a:lnSpc>
            </a:pPr>
            <a:endParaRPr lang="en-GB">
              <a:highlight>
                <a:srgbClr val="FFFF00"/>
              </a:highlight>
            </a:endParaRPr>
          </a:p>
          <a:p>
            <a:pPr marL="6350" indent="-6350">
              <a:lnSpc>
                <a:spcPct val="113999"/>
              </a:lnSpc>
            </a:pPr>
            <a:r>
              <a:rPr lang="en-GB">
                <a:latin typeface="Arial"/>
                <a:ea typeface="ヒラギノ角ゴ Pro W3"/>
                <a:cs typeface="Arial"/>
              </a:rPr>
              <a:t>When travelling abroad, remember to always follow food and water hygiene guidance.</a:t>
            </a:r>
          </a:p>
          <a:p>
            <a:pPr marL="6350" indent="-6350"/>
            <a:endParaRPr lang="en-GB"/>
          </a:p>
          <a:p>
            <a:pPr marL="6350" indent="-6350"/>
            <a:endParaRPr lang="en-GB"/>
          </a:p>
        </p:txBody>
      </p:sp>
      <p:sp>
        <p:nvSpPr>
          <p:cNvPr id="7" name="Slide Number Placeholder 3">
            <a:extLst>
              <a:ext uri="{FF2B5EF4-FFF2-40B4-BE49-F238E27FC236}">
                <a16:creationId xmlns:a16="http://schemas.microsoft.com/office/drawing/2014/main" id="{9866F268-AEB0-EAEC-601B-7CE059B94DD6}"/>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10</a:t>
            </a:fld>
            <a:endParaRPr lang="en-US"/>
          </a:p>
        </p:txBody>
      </p:sp>
    </p:spTree>
    <p:extLst>
      <p:ext uri="{BB962C8B-B14F-4D97-AF65-F5344CB8AC3E}">
        <p14:creationId xmlns:p14="http://schemas.microsoft.com/office/powerpoint/2010/main" val="183692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2C91F-10C7-81B5-EDCF-AF979A3FED39}"/>
              </a:ext>
            </a:extLst>
          </p:cNvPr>
          <p:cNvSpPr>
            <a:spLocks noGrp="1"/>
          </p:cNvSpPr>
          <p:nvPr>
            <p:ph type="title"/>
          </p:nvPr>
        </p:nvSpPr>
        <p:spPr/>
        <p:txBody>
          <a:bodyPr/>
          <a:lstStyle/>
          <a:p>
            <a:r>
              <a:rPr lang="en-GB"/>
              <a:t>Hepatitis B overview</a:t>
            </a:r>
          </a:p>
        </p:txBody>
      </p:sp>
      <p:sp>
        <p:nvSpPr>
          <p:cNvPr id="3" name="Content Placeholder 2">
            <a:extLst>
              <a:ext uri="{FF2B5EF4-FFF2-40B4-BE49-F238E27FC236}">
                <a16:creationId xmlns:a16="http://schemas.microsoft.com/office/drawing/2014/main" id="{98EC6F31-8E79-111C-5FAB-9872B365123A}"/>
              </a:ext>
            </a:extLst>
          </p:cNvPr>
          <p:cNvSpPr>
            <a:spLocks noGrp="1"/>
          </p:cNvSpPr>
          <p:nvPr>
            <p:ph idx="1"/>
          </p:nvPr>
        </p:nvSpPr>
        <p:spPr>
          <a:xfrm>
            <a:off x="443840" y="1289830"/>
            <a:ext cx="10704000" cy="4283068"/>
          </a:xfrm>
        </p:spPr>
        <p:txBody>
          <a:bodyPr/>
          <a:lstStyle/>
          <a:p>
            <a:pPr marL="342900" indent="-342900">
              <a:buFont typeface="Arial" panose="020B0604020202020204" pitchFamily="34" charset="0"/>
              <a:buChar char="•"/>
            </a:pPr>
            <a:r>
              <a:rPr lang="en-GB"/>
              <a:t>Affects millions of people around the world</a:t>
            </a:r>
          </a:p>
          <a:p>
            <a:pPr marL="342900" indent="-342900">
              <a:buFont typeface="Arial" panose="020B0604020202020204" pitchFamily="34" charset="0"/>
              <a:buChar char="•"/>
            </a:pPr>
            <a:r>
              <a:rPr lang="en-GB"/>
              <a:t>Passed on by blood-to-blood contact</a:t>
            </a:r>
          </a:p>
          <a:p>
            <a:pPr marL="342900" indent="-342900">
              <a:buFont typeface="Arial" panose="020B0604020202020204" pitchFamily="34" charset="0"/>
              <a:buChar char="•"/>
            </a:pPr>
            <a:r>
              <a:rPr lang="en-GB"/>
              <a:t>Mother to child transmission is the main way infection is passed on globally, this is less common in the UK</a:t>
            </a:r>
          </a:p>
          <a:p>
            <a:pPr marL="342900" indent="-342900">
              <a:buFont typeface="Arial" panose="020B0604020202020204" pitchFamily="34" charset="0"/>
              <a:buChar char="•"/>
            </a:pPr>
            <a:r>
              <a:rPr lang="en-GB"/>
              <a:t>Acute hepatitis B = when first infected, flu-like or no symptoms</a:t>
            </a:r>
          </a:p>
          <a:p>
            <a:pPr marL="342900" indent="-342900">
              <a:buFont typeface="Arial" panose="020B0604020202020204" pitchFamily="34" charset="0"/>
              <a:buChar char="•"/>
            </a:pPr>
            <a:r>
              <a:rPr lang="en-GB"/>
              <a:t>Chronic hepatitis B = if the infection is not cleared in 6 months.</a:t>
            </a:r>
          </a:p>
          <a:p>
            <a:pPr marL="342900" indent="-342900">
              <a:buFont typeface="Arial" panose="020B0604020202020204" pitchFamily="34" charset="0"/>
              <a:buChar char="•"/>
            </a:pPr>
            <a:r>
              <a:rPr lang="en-GB"/>
              <a:t>Infections can be lifelong: inflammation -&gt; scarring (cirrhosis) -&gt; liver failure/ cancer</a:t>
            </a:r>
          </a:p>
          <a:p>
            <a:pPr marL="342900" indent="-342900">
              <a:buFont typeface="Arial" panose="020B0604020202020204" pitchFamily="34" charset="0"/>
              <a:buChar char="•"/>
            </a:pPr>
            <a:r>
              <a:rPr lang="en-GB"/>
              <a:t>Very effective vaccine</a:t>
            </a:r>
          </a:p>
          <a:p>
            <a:pPr marL="342900" indent="-342900">
              <a:buFont typeface="Arial" panose="020B0604020202020204" pitchFamily="34" charset="0"/>
              <a:buChar char="•"/>
            </a:pPr>
            <a:r>
              <a:rPr lang="en-GB"/>
              <a:t>Currently no treatment cure, but there is treatment to control it</a:t>
            </a:r>
          </a:p>
        </p:txBody>
      </p:sp>
      <p:sp>
        <p:nvSpPr>
          <p:cNvPr id="4" name="Slide Number Placeholder 3">
            <a:extLst>
              <a:ext uri="{FF2B5EF4-FFF2-40B4-BE49-F238E27FC236}">
                <a16:creationId xmlns:a16="http://schemas.microsoft.com/office/drawing/2014/main" id="{EB4A937C-1B2B-3A13-FC99-008CE901637E}"/>
              </a:ext>
            </a:extLst>
          </p:cNvPr>
          <p:cNvSpPr>
            <a:spLocks noGrp="1"/>
          </p:cNvSpPr>
          <p:nvPr>
            <p:ph type="sldNum" sz="quarter" idx="10"/>
          </p:nvPr>
        </p:nvSpPr>
        <p:spPr/>
        <p:txBody>
          <a:bodyPr/>
          <a:lstStyle/>
          <a:p>
            <a:pPr marL="709049">
              <a:defRPr/>
            </a:pPr>
            <a:r>
              <a:rPr lang="en-US"/>
              <a:t>  </a:t>
            </a:r>
            <a:fld id="{2565FA6D-D4C8-4C4C-AC4B-3269734D34D8}" type="slidenum">
              <a:rPr lang="en-US" smtClean="0"/>
              <a:pPr marL="709049">
                <a:defRPr/>
              </a:pPr>
              <a:t>11</a:t>
            </a:fld>
            <a:endParaRPr lang="en-US"/>
          </a:p>
        </p:txBody>
      </p:sp>
      <p:sp>
        <p:nvSpPr>
          <p:cNvPr id="7" name="TextBox 6">
            <a:extLst>
              <a:ext uri="{FF2B5EF4-FFF2-40B4-BE49-F238E27FC236}">
                <a16:creationId xmlns:a16="http://schemas.microsoft.com/office/drawing/2014/main" id="{791E3192-D132-A2D5-DD75-B5B0D027A6D3}"/>
              </a:ext>
            </a:extLst>
          </p:cNvPr>
          <p:cNvSpPr txBox="1"/>
          <p:nvPr/>
        </p:nvSpPr>
        <p:spPr>
          <a:xfrm>
            <a:off x="443840" y="5859749"/>
            <a:ext cx="10711079" cy="276999"/>
          </a:xfrm>
          <a:prstGeom prst="rect">
            <a:avLst/>
          </a:prstGeom>
          <a:noFill/>
        </p:spPr>
        <p:txBody>
          <a:bodyPr wrap="square">
            <a:spAutoFit/>
          </a:bodyPr>
          <a:lstStyle/>
          <a:p>
            <a:pPr marL="0" indent="0"/>
            <a:r>
              <a:rPr lang="en-GB" sz="1200"/>
              <a:t>https://britishlivertrust.org.uk/information-and-support/liver-conditions/viralhepatitis/</a:t>
            </a:r>
          </a:p>
        </p:txBody>
      </p:sp>
    </p:spTree>
    <p:extLst>
      <p:ext uri="{BB962C8B-B14F-4D97-AF65-F5344CB8AC3E}">
        <p14:creationId xmlns:p14="http://schemas.microsoft.com/office/powerpoint/2010/main" val="9305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8414-9040-5819-A9ED-9119BB34CBFE}"/>
              </a:ext>
            </a:extLst>
          </p:cNvPr>
          <p:cNvSpPr>
            <a:spLocks noGrp="1"/>
          </p:cNvSpPr>
          <p:nvPr>
            <p:ph type="title"/>
          </p:nvPr>
        </p:nvSpPr>
        <p:spPr/>
        <p:txBody>
          <a:bodyPr/>
          <a:lstStyle/>
          <a:p>
            <a:r>
              <a:rPr lang="en-GB"/>
              <a:t>Hepatitis global patterns</a:t>
            </a:r>
          </a:p>
        </p:txBody>
      </p:sp>
      <p:pic>
        <p:nvPicPr>
          <p:cNvPr id="6" name="Content Placeholder 5">
            <a:extLst>
              <a:ext uri="{FF2B5EF4-FFF2-40B4-BE49-F238E27FC236}">
                <a16:creationId xmlns:a16="http://schemas.microsoft.com/office/drawing/2014/main" id="{EC571235-1C12-3B67-9F8D-209EAC03BB12}"/>
              </a:ext>
            </a:extLst>
          </p:cNvPr>
          <p:cNvPicPr>
            <a:picLocks noGrp="1" noChangeAspect="1"/>
          </p:cNvPicPr>
          <p:nvPr>
            <p:ph idx="1"/>
          </p:nvPr>
        </p:nvPicPr>
        <p:blipFill>
          <a:blip r:embed="rId3"/>
          <a:stretch>
            <a:fillRect/>
          </a:stretch>
        </p:blipFill>
        <p:spPr>
          <a:xfrm>
            <a:off x="437836" y="1010608"/>
            <a:ext cx="10702925" cy="4487825"/>
          </a:xfrm>
          <a:prstGeom prst="rect">
            <a:avLst/>
          </a:prstGeom>
        </p:spPr>
      </p:pic>
      <p:sp>
        <p:nvSpPr>
          <p:cNvPr id="5" name="Footer Placeholder 4">
            <a:extLst>
              <a:ext uri="{FF2B5EF4-FFF2-40B4-BE49-F238E27FC236}">
                <a16:creationId xmlns:a16="http://schemas.microsoft.com/office/drawing/2014/main" id="{48259241-45AC-37FB-E03C-1FCB20609AA1}"/>
              </a:ext>
            </a:extLst>
          </p:cNvPr>
          <p:cNvSpPr>
            <a:spLocks noGrp="1"/>
          </p:cNvSpPr>
          <p:nvPr>
            <p:ph type="ftr" sz="quarter" idx="11"/>
          </p:nvPr>
        </p:nvSpPr>
        <p:spPr/>
        <p:txBody>
          <a:bodyPr/>
          <a:lstStyle/>
          <a:p>
            <a:pPr>
              <a:defRPr/>
            </a:pPr>
            <a:r>
              <a:rPr lang="en-GB"/>
              <a:t>UKHSA Design Authority                                                                                                         OFFICIAL: SENSITIVE</a:t>
            </a:r>
            <a:endParaRPr lang="en-US"/>
          </a:p>
        </p:txBody>
      </p:sp>
      <p:sp>
        <p:nvSpPr>
          <p:cNvPr id="8" name="TextBox 7">
            <a:extLst>
              <a:ext uri="{FF2B5EF4-FFF2-40B4-BE49-F238E27FC236}">
                <a16:creationId xmlns:a16="http://schemas.microsoft.com/office/drawing/2014/main" id="{7C6A5343-BD53-8E86-8917-5D3D0CF942A5}"/>
              </a:ext>
            </a:extLst>
          </p:cNvPr>
          <p:cNvSpPr txBox="1"/>
          <p:nvPr/>
        </p:nvSpPr>
        <p:spPr>
          <a:xfrm>
            <a:off x="239346" y="6264631"/>
            <a:ext cx="11713308" cy="461665"/>
          </a:xfrm>
          <a:prstGeom prst="rect">
            <a:avLst/>
          </a:prstGeom>
          <a:noFill/>
        </p:spPr>
        <p:txBody>
          <a:bodyPr wrap="square">
            <a:spAutoFit/>
          </a:bodyPr>
          <a:lstStyle/>
          <a:p>
            <a:r>
              <a:rPr lang="en-GB" sz="1200"/>
              <a:t>Global, regional, and national burden of hepatitis B, 1990–2019: a systematic analysis for the Global Burden of Disease Study 2019. Sheena, Brittney S et al. The Lancet Gastroenterology &amp; Hepatology, Volume 7, Issue 9, 796 - 829</a:t>
            </a:r>
          </a:p>
        </p:txBody>
      </p:sp>
    </p:spTree>
    <p:extLst>
      <p:ext uri="{BB962C8B-B14F-4D97-AF65-F5344CB8AC3E}">
        <p14:creationId xmlns:p14="http://schemas.microsoft.com/office/powerpoint/2010/main" val="1219275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5057-32AD-4832-0420-C116C5CD6C00}"/>
              </a:ext>
            </a:extLst>
          </p:cNvPr>
          <p:cNvSpPr>
            <a:spLocks noGrp="1"/>
          </p:cNvSpPr>
          <p:nvPr>
            <p:ph type="title"/>
          </p:nvPr>
        </p:nvSpPr>
        <p:spPr/>
        <p:txBody>
          <a:bodyPr/>
          <a:lstStyle/>
          <a:p>
            <a:r>
              <a:rPr lang="en-GB"/>
              <a:t>Testing for hepatitis B</a:t>
            </a:r>
          </a:p>
        </p:txBody>
      </p:sp>
      <p:sp>
        <p:nvSpPr>
          <p:cNvPr id="3" name="Content Placeholder 2">
            <a:extLst>
              <a:ext uri="{FF2B5EF4-FFF2-40B4-BE49-F238E27FC236}">
                <a16:creationId xmlns:a16="http://schemas.microsoft.com/office/drawing/2014/main" id="{4605EF65-D0D6-8FC2-56FD-C001BF7B1FF6}"/>
              </a:ext>
            </a:extLst>
          </p:cNvPr>
          <p:cNvSpPr>
            <a:spLocks noGrp="1"/>
          </p:cNvSpPr>
          <p:nvPr>
            <p:ph idx="1"/>
          </p:nvPr>
        </p:nvSpPr>
        <p:spPr/>
        <p:txBody>
          <a:bodyPr/>
          <a:lstStyle/>
          <a:p>
            <a:r>
              <a:rPr lang="en-GB"/>
              <a:t>Get tested so you can get treated quicker.</a:t>
            </a:r>
          </a:p>
          <a:p>
            <a:r>
              <a:rPr lang="en-GB"/>
              <a:t>Consider testing if</a:t>
            </a:r>
          </a:p>
          <a:p>
            <a:pPr marL="342900" indent="-342900">
              <a:buFont typeface="Arial" panose="020B0604020202020204" pitchFamily="34" charset="0"/>
              <a:buChar char="•"/>
            </a:pPr>
            <a:r>
              <a:rPr lang="en-GB"/>
              <a:t>You have symptoms of hepatitis B</a:t>
            </a:r>
          </a:p>
          <a:p>
            <a:pPr marL="342900" indent="-342900">
              <a:buFont typeface="Arial" panose="020B0604020202020204" pitchFamily="34" charset="0"/>
              <a:buChar char="•"/>
            </a:pPr>
            <a:r>
              <a:rPr lang="en-GB"/>
              <a:t>You think you may have been exposed to the virus – if you are from a country where hepatitis B is more common</a:t>
            </a:r>
          </a:p>
          <a:p>
            <a:pPr marL="342900" indent="-342900">
              <a:buFont typeface="Arial" panose="020B0604020202020204" pitchFamily="34" charset="0"/>
              <a:buChar char="•"/>
            </a:pPr>
            <a:r>
              <a:rPr lang="en-GB"/>
              <a:t>You are pregnant – this test is offered routinely to all pregnant women in the UK</a:t>
            </a:r>
          </a:p>
          <a:p>
            <a:pPr marL="0" indent="0"/>
            <a:r>
              <a:rPr lang="en-GB"/>
              <a:t>We will be informed in the health protection team and if an infection is recent, we will call to guide on the next steps</a:t>
            </a:r>
          </a:p>
          <a:p>
            <a:pPr marL="0" indent="0"/>
            <a:r>
              <a:rPr lang="en-GB"/>
              <a:t>Test results will not affect chances of seeking asylum or immigration cases</a:t>
            </a:r>
          </a:p>
        </p:txBody>
      </p:sp>
      <p:sp>
        <p:nvSpPr>
          <p:cNvPr id="7" name="TextBox 6">
            <a:extLst>
              <a:ext uri="{FF2B5EF4-FFF2-40B4-BE49-F238E27FC236}">
                <a16:creationId xmlns:a16="http://schemas.microsoft.com/office/drawing/2014/main" id="{FF9803CD-5605-A5AD-19F9-F02AC5B12D0D}"/>
              </a:ext>
            </a:extLst>
          </p:cNvPr>
          <p:cNvSpPr txBox="1"/>
          <p:nvPr/>
        </p:nvSpPr>
        <p:spPr>
          <a:xfrm>
            <a:off x="239346" y="5891989"/>
            <a:ext cx="10078546" cy="276999"/>
          </a:xfrm>
          <a:prstGeom prst="rect">
            <a:avLst/>
          </a:prstGeom>
          <a:noFill/>
        </p:spPr>
        <p:txBody>
          <a:bodyPr wrap="square">
            <a:spAutoFit/>
          </a:bodyPr>
          <a:lstStyle/>
          <a:p>
            <a:r>
              <a:rPr lang="en-GB" sz="1200"/>
              <a:t>https://britishlivertrust.org.uk/information-and-support/liver-conditions/hepatitis-b/hepatitis-b-tests/</a:t>
            </a:r>
          </a:p>
        </p:txBody>
      </p:sp>
    </p:spTree>
    <p:extLst>
      <p:ext uri="{BB962C8B-B14F-4D97-AF65-F5344CB8AC3E}">
        <p14:creationId xmlns:p14="http://schemas.microsoft.com/office/powerpoint/2010/main" val="3658036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2A18D-E2D5-1B29-79F7-54103494A559}"/>
              </a:ext>
            </a:extLst>
          </p:cNvPr>
          <p:cNvSpPr>
            <a:spLocks noGrp="1"/>
          </p:cNvSpPr>
          <p:nvPr>
            <p:ph type="title"/>
          </p:nvPr>
        </p:nvSpPr>
        <p:spPr/>
        <p:txBody>
          <a:bodyPr/>
          <a:lstStyle/>
          <a:p>
            <a:r>
              <a:rPr lang="en-GB"/>
              <a:t>Vaccines against hepatitis B in the UK</a:t>
            </a:r>
          </a:p>
        </p:txBody>
      </p:sp>
      <p:sp>
        <p:nvSpPr>
          <p:cNvPr id="3" name="Content Placeholder 2">
            <a:extLst>
              <a:ext uri="{FF2B5EF4-FFF2-40B4-BE49-F238E27FC236}">
                <a16:creationId xmlns:a16="http://schemas.microsoft.com/office/drawing/2014/main" id="{DCFBE0E5-CC65-DC9B-107F-4627DBAF1ADF}"/>
              </a:ext>
            </a:extLst>
          </p:cNvPr>
          <p:cNvSpPr>
            <a:spLocks noGrp="1"/>
          </p:cNvSpPr>
          <p:nvPr>
            <p:ph idx="1"/>
          </p:nvPr>
        </p:nvSpPr>
        <p:spPr>
          <a:xfrm>
            <a:off x="436761" y="1059160"/>
            <a:ext cx="10704000" cy="4739679"/>
          </a:xfrm>
        </p:spPr>
        <p:txBody>
          <a:bodyPr/>
          <a:lstStyle/>
          <a:p>
            <a:pPr marL="342900" indent="-342900">
              <a:buFont typeface="Arial" panose="020B0604020202020204" pitchFamily="34" charset="0"/>
              <a:buChar char="•"/>
            </a:pPr>
            <a:r>
              <a:rPr lang="en-GB"/>
              <a:t>Babies</a:t>
            </a:r>
          </a:p>
          <a:p>
            <a:pPr marL="808555" lvl="1" indent="-342900">
              <a:buFont typeface="Arial" panose="020B0604020202020204" pitchFamily="34" charset="0"/>
              <a:buChar char="•"/>
            </a:pPr>
            <a:r>
              <a:rPr lang="en-GB"/>
              <a:t>Since 2017 in routine childhood immunisations</a:t>
            </a:r>
          </a:p>
          <a:p>
            <a:pPr marL="808555" lvl="1" indent="-342900">
              <a:buFont typeface="Arial" panose="020B0604020202020204" pitchFamily="34" charset="0"/>
              <a:buChar char="•"/>
            </a:pPr>
            <a:r>
              <a:rPr lang="en-GB"/>
              <a:t>Born to mums with hepatitis B infection – includes extra vaccination, tests and sometimes treatment too</a:t>
            </a:r>
          </a:p>
          <a:p>
            <a:pPr marL="342900" indent="-342900">
              <a:buFont typeface="Arial" panose="020B0604020202020204" pitchFamily="34" charset="0"/>
              <a:buChar char="•"/>
            </a:pPr>
            <a:r>
              <a:rPr lang="en-GB"/>
              <a:t>People at higher risk of getting hepatitis B infection</a:t>
            </a:r>
          </a:p>
          <a:p>
            <a:pPr marL="808555" lvl="1" indent="-342900">
              <a:buFont typeface="Arial" panose="020B0604020202020204" pitchFamily="34" charset="0"/>
              <a:buChar char="•"/>
            </a:pPr>
            <a:r>
              <a:rPr lang="en-GB"/>
              <a:t>Close contacts of someone with hepatitis B</a:t>
            </a:r>
          </a:p>
          <a:p>
            <a:pPr marL="808555" lvl="1" indent="-342900">
              <a:buFont typeface="Arial" panose="020B0604020202020204" pitchFamily="34" charset="0"/>
              <a:buChar char="•"/>
            </a:pPr>
            <a:r>
              <a:rPr lang="en-GB"/>
              <a:t>Those who might get very ill with hepatitis B</a:t>
            </a:r>
          </a:p>
          <a:p>
            <a:pPr marL="808555" lvl="1" indent="-342900">
              <a:buFont typeface="Arial" panose="020B0604020202020204" pitchFamily="34" charset="0"/>
              <a:buChar char="•"/>
            </a:pPr>
            <a:r>
              <a:rPr lang="en-GB"/>
              <a:t>Those who’s jobs put them at higher risk</a:t>
            </a:r>
          </a:p>
          <a:p>
            <a:pPr marL="808555" lvl="1" indent="-342900">
              <a:buFont typeface="Arial" panose="020B0604020202020204" pitchFamily="34" charset="0"/>
              <a:buChar char="•"/>
            </a:pPr>
            <a:r>
              <a:rPr lang="en-GB"/>
              <a:t>Travel (although you may have to pay for this)</a:t>
            </a:r>
          </a:p>
          <a:p>
            <a:pPr marL="342900" indent="-342900">
              <a:buFont typeface="Arial" panose="020B0604020202020204" pitchFamily="34" charset="0"/>
              <a:buChar char="•"/>
            </a:pPr>
            <a:r>
              <a:rPr lang="en-GB"/>
              <a:t>People who have just been exposed to hepatitis B infection</a:t>
            </a:r>
          </a:p>
          <a:p>
            <a:pPr marL="0" indent="0"/>
            <a:endParaRPr lang="en-GB" b="1" i="0">
              <a:solidFill>
                <a:schemeClr val="accent2"/>
              </a:solidFill>
              <a:effectLst/>
              <a:latin typeface="Open Sans" panose="020B0606030504020204" pitchFamily="34" charset="0"/>
            </a:endParaRPr>
          </a:p>
          <a:p>
            <a:pPr marL="0" indent="0"/>
            <a:r>
              <a:rPr lang="en-GB" b="1" i="0">
                <a:solidFill>
                  <a:schemeClr val="accent2"/>
                </a:solidFill>
                <a:effectLst/>
                <a:latin typeface="Open Sans" panose="020B0606030504020204" pitchFamily="34" charset="0"/>
              </a:rPr>
              <a:t>Vaccines against hepatitis B work very well and are safe. They stop children and adults getting hepatitis B.</a:t>
            </a:r>
          </a:p>
          <a:p>
            <a:pPr marL="0" indent="0"/>
            <a:endParaRPr lang="en-GB"/>
          </a:p>
        </p:txBody>
      </p:sp>
      <p:sp>
        <p:nvSpPr>
          <p:cNvPr id="4" name="Slide Number Placeholder 3">
            <a:extLst>
              <a:ext uri="{FF2B5EF4-FFF2-40B4-BE49-F238E27FC236}">
                <a16:creationId xmlns:a16="http://schemas.microsoft.com/office/drawing/2014/main" id="{100B6623-1DD5-0A20-3994-8785DB032AEB}"/>
              </a:ext>
            </a:extLst>
          </p:cNvPr>
          <p:cNvSpPr>
            <a:spLocks noGrp="1"/>
          </p:cNvSpPr>
          <p:nvPr>
            <p:ph type="sldNum" sz="quarter" idx="10"/>
          </p:nvPr>
        </p:nvSpPr>
        <p:spPr/>
        <p:txBody>
          <a:bodyPr/>
          <a:lstStyle/>
          <a:p>
            <a:pPr marL="709049">
              <a:defRPr/>
            </a:pPr>
            <a:r>
              <a:rPr lang="en-US"/>
              <a:t>  </a:t>
            </a:r>
            <a:fld id="{2565FA6D-D4C8-4C4C-AC4B-3269734D34D8}" type="slidenum">
              <a:rPr lang="en-US" smtClean="0"/>
              <a:pPr marL="709049">
                <a:defRPr/>
              </a:pPr>
              <a:t>14</a:t>
            </a:fld>
            <a:endParaRPr lang="en-US"/>
          </a:p>
        </p:txBody>
      </p:sp>
      <p:sp>
        <p:nvSpPr>
          <p:cNvPr id="7" name="TextBox 6">
            <a:extLst>
              <a:ext uri="{FF2B5EF4-FFF2-40B4-BE49-F238E27FC236}">
                <a16:creationId xmlns:a16="http://schemas.microsoft.com/office/drawing/2014/main" id="{094E3769-02FE-DAA8-B7C9-861B834FE65E}"/>
              </a:ext>
            </a:extLst>
          </p:cNvPr>
          <p:cNvSpPr txBox="1"/>
          <p:nvPr/>
        </p:nvSpPr>
        <p:spPr>
          <a:xfrm>
            <a:off x="6096000" y="6104750"/>
            <a:ext cx="6211174" cy="276999"/>
          </a:xfrm>
          <a:prstGeom prst="rect">
            <a:avLst/>
          </a:prstGeom>
          <a:noFill/>
        </p:spPr>
        <p:txBody>
          <a:bodyPr wrap="square">
            <a:spAutoFit/>
          </a:bodyPr>
          <a:lstStyle/>
          <a:p>
            <a:pPr marL="0" indent="0"/>
            <a:r>
              <a:rPr lang="en-GB" sz="1200"/>
              <a:t>https://britishlivertrust.org.uk/information-and-support/liver-conditions/hepatitis-b/vaccine/</a:t>
            </a:r>
          </a:p>
        </p:txBody>
      </p:sp>
    </p:spTree>
    <p:extLst>
      <p:ext uri="{BB962C8B-B14F-4D97-AF65-F5344CB8AC3E}">
        <p14:creationId xmlns:p14="http://schemas.microsoft.com/office/powerpoint/2010/main" val="786841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E5588-1492-9F18-9C17-E4B31919E1A3}"/>
              </a:ext>
            </a:extLst>
          </p:cNvPr>
          <p:cNvSpPr>
            <a:spLocks noGrp="1"/>
          </p:cNvSpPr>
          <p:nvPr>
            <p:ph type="title"/>
          </p:nvPr>
        </p:nvSpPr>
        <p:spPr/>
        <p:txBody>
          <a:bodyPr/>
          <a:lstStyle/>
          <a:p>
            <a:r>
              <a:rPr lang="en-GB"/>
              <a:t>Living with Hepatitis B</a:t>
            </a:r>
          </a:p>
        </p:txBody>
      </p:sp>
      <p:sp>
        <p:nvSpPr>
          <p:cNvPr id="3" name="Content Placeholder 2">
            <a:extLst>
              <a:ext uri="{FF2B5EF4-FFF2-40B4-BE49-F238E27FC236}">
                <a16:creationId xmlns:a16="http://schemas.microsoft.com/office/drawing/2014/main" id="{DB38C3CE-0C07-E1C8-8B29-5B169CE789D9}"/>
              </a:ext>
            </a:extLst>
          </p:cNvPr>
          <p:cNvSpPr>
            <a:spLocks noGrp="1"/>
          </p:cNvSpPr>
          <p:nvPr>
            <p:ph idx="1"/>
          </p:nvPr>
        </p:nvSpPr>
        <p:spPr>
          <a:xfrm>
            <a:off x="443840" y="1289829"/>
            <a:ext cx="10704000" cy="3961793"/>
          </a:xfrm>
        </p:spPr>
        <p:txBody>
          <a:bodyPr/>
          <a:lstStyle/>
          <a:p>
            <a:pPr marL="342900" indent="-342900">
              <a:buFont typeface="Arial" panose="020B0604020202020204" pitchFamily="34" charset="0"/>
              <a:buChar char="•"/>
            </a:pPr>
            <a:r>
              <a:rPr lang="en-GB"/>
              <a:t>Hepatitis B is one of the commonest viral infections globally, you are not alone.</a:t>
            </a:r>
          </a:p>
          <a:p>
            <a:pPr marL="342900" indent="-342900">
              <a:buFont typeface="Arial" panose="020B0604020202020204" pitchFamily="34" charset="0"/>
              <a:buChar char="•"/>
            </a:pPr>
            <a:r>
              <a:rPr lang="en-GB"/>
              <a:t>However got the hepatitis B infection, it is not their fault. It is mainly picked up at birth or in childhood.</a:t>
            </a:r>
          </a:p>
          <a:p>
            <a:pPr marL="342900" indent="-342900">
              <a:buFont typeface="Arial" panose="020B0604020202020204" pitchFamily="34" charset="0"/>
              <a:buChar char="•"/>
            </a:pPr>
            <a:r>
              <a:rPr lang="en-GB"/>
              <a:t>People living with hepatitis B can have children and a normal family life; vaccination stops the virus being passed on</a:t>
            </a:r>
          </a:p>
          <a:p>
            <a:pPr marL="342900" indent="-342900">
              <a:buFont typeface="Arial" panose="020B0604020202020204" pitchFamily="34" charset="0"/>
              <a:buChar char="•"/>
            </a:pPr>
            <a:r>
              <a:rPr lang="en-GB"/>
              <a:t>People living with hepatitis B can enjoy meals with friends and hug loved ones – the virus can’t be passed on these ways</a:t>
            </a:r>
          </a:p>
          <a:p>
            <a:pPr marL="342900" indent="-342900">
              <a:buFont typeface="Arial" panose="020B0604020202020204" pitchFamily="34" charset="0"/>
              <a:buChar char="•"/>
            </a:pPr>
            <a:r>
              <a:rPr lang="en-GB"/>
              <a:t>Hepatitis B can be treated and controlled</a:t>
            </a:r>
          </a:p>
          <a:p>
            <a:endParaRPr lang="en-GB"/>
          </a:p>
        </p:txBody>
      </p:sp>
      <p:sp>
        <p:nvSpPr>
          <p:cNvPr id="4" name="Slide Number Placeholder 3">
            <a:extLst>
              <a:ext uri="{FF2B5EF4-FFF2-40B4-BE49-F238E27FC236}">
                <a16:creationId xmlns:a16="http://schemas.microsoft.com/office/drawing/2014/main" id="{472213DD-F2DC-CF0D-D497-05391C26422C}"/>
              </a:ext>
            </a:extLst>
          </p:cNvPr>
          <p:cNvSpPr>
            <a:spLocks noGrp="1"/>
          </p:cNvSpPr>
          <p:nvPr>
            <p:ph type="sldNum" sz="quarter" idx="10"/>
          </p:nvPr>
        </p:nvSpPr>
        <p:spPr/>
        <p:txBody>
          <a:bodyPr/>
          <a:lstStyle/>
          <a:p>
            <a:pPr marL="709049">
              <a:defRPr/>
            </a:pPr>
            <a:r>
              <a:rPr lang="en-US"/>
              <a:t>  </a:t>
            </a:r>
            <a:fld id="{2565FA6D-D4C8-4C4C-AC4B-3269734D34D8}" type="slidenum">
              <a:rPr lang="en-US" smtClean="0"/>
              <a:pPr marL="709049">
                <a:defRPr/>
              </a:pPr>
              <a:t>15</a:t>
            </a:fld>
            <a:endParaRPr lang="en-US"/>
          </a:p>
        </p:txBody>
      </p:sp>
      <p:sp>
        <p:nvSpPr>
          <p:cNvPr id="7" name="TextBox 6">
            <a:extLst>
              <a:ext uri="{FF2B5EF4-FFF2-40B4-BE49-F238E27FC236}">
                <a16:creationId xmlns:a16="http://schemas.microsoft.com/office/drawing/2014/main" id="{A5E9492B-D0AE-FB30-B14C-149F9F1D7506}"/>
              </a:ext>
            </a:extLst>
          </p:cNvPr>
          <p:cNvSpPr txBox="1"/>
          <p:nvPr/>
        </p:nvSpPr>
        <p:spPr>
          <a:xfrm>
            <a:off x="436760" y="5735418"/>
            <a:ext cx="10140623" cy="276999"/>
          </a:xfrm>
          <a:prstGeom prst="rect">
            <a:avLst/>
          </a:prstGeom>
          <a:noFill/>
        </p:spPr>
        <p:txBody>
          <a:bodyPr wrap="square">
            <a:spAutoFit/>
          </a:bodyPr>
          <a:lstStyle/>
          <a:p>
            <a:pPr marL="0" indent="0"/>
            <a:r>
              <a:rPr lang="en-GB" sz="1200"/>
              <a:t>https://britishlivertrust.org.uk/information-and-support/liver-conditions/hepatitis-b/myths/</a:t>
            </a:r>
          </a:p>
        </p:txBody>
      </p:sp>
    </p:spTree>
    <p:extLst>
      <p:ext uri="{BB962C8B-B14F-4D97-AF65-F5344CB8AC3E}">
        <p14:creationId xmlns:p14="http://schemas.microsoft.com/office/powerpoint/2010/main" val="2966800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A108-A188-3CE4-4903-F6F7A6DF9A2C}"/>
              </a:ext>
            </a:extLst>
          </p:cNvPr>
          <p:cNvSpPr>
            <a:spLocks noGrp="1"/>
          </p:cNvSpPr>
          <p:nvPr>
            <p:ph type="title"/>
          </p:nvPr>
        </p:nvSpPr>
        <p:spPr/>
        <p:txBody>
          <a:bodyPr/>
          <a:lstStyle/>
          <a:p>
            <a:r>
              <a:rPr lang="en-GB"/>
              <a:t>Measles</a:t>
            </a:r>
          </a:p>
        </p:txBody>
      </p:sp>
      <p:sp>
        <p:nvSpPr>
          <p:cNvPr id="3" name="Content Placeholder 2">
            <a:extLst>
              <a:ext uri="{FF2B5EF4-FFF2-40B4-BE49-F238E27FC236}">
                <a16:creationId xmlns:a16="http://schemas.microsoft.com/office/drawing/2014/main" id="{7F15ACFD-0F81-420E-C1D6-6A4896D9F517}"/>
              </a:ext>
            </a:extLst>
          </p:cNvPr>
          <p:cNvSpPr>
            <a:spLocks noGrp="1"/>
          </p:cNvSpPr>
          <p:nvPr>
            <p:ph idx="1"/>
          </p:nvPr>
        </p:nvSpPr>
        <p:spPr>
          <a:xfrm>
            <a:off x="436761" y="838168"/>
            <a:ext cx="10704000" cy="5239741"/>
          </a:xfrm>
        </p:spPr>
        <p:txBody>
          <a:bodyPr/>
          <a:lstStyle/>
          <a:p>
            <a:pPr marL="6350" indent="-6350"/>
            <a:r>
              <a:rPr lang="en-GB" sz="2200">
                <a:latin typeface="Arial"/>
                <a:ea typeface="ヒラギノ角ゴ Pro W3"/>
              </a:rPr>
              <a:t>There was a large measles outbreak in England in 2024, with most cases in London. Cases decreased at the end of the year, but as of April 2025 have started rising again, particularly in East London. </a:t>
            </a:r>
            <a:endParaRPr lang="en-US" sz="2200">
              <a:latin typeface="Arial"/>
              <a:ea typeface="ヒラギノ角ゴ Pro W3"/>
            </a:endParaRPr>
          </a:p>
          <a:p>
            <a:pPr marL="6350" indent="-6350"/>
            <a:endParaRPr lang="en-GB" sz="2200"/>
          </a:p>
          <a:p>
            <a:pPr marL="6350" indent="-6350"/>
            <a:r>
              <a:rPr lang="en-GB" sz="2200">
                <a:latin typeface="Arial"/>
                <a:ea typeface="ヒラギノ角ゴ Pro W3"/>
              </a:rPr>
              <a:t>It is a highly infectious virus that typically affects children and younger adults, 20-40% of people will be hospitalised. Complications can include deafness, blindness and in rare cases death.</a:t>
            </a:r>
          </a:p>
          <a:p>
            <a:pPr marL="6350" indent="-6350"/>
            <a:endParaRPr lang="en-GB" sz="2200"/>
          </a:p>
          <a:p>
            <a:pPr marL="6350" indent="-6350"/>
            <a:r>
              <a:rPr lang="en-GB" sz="2200">
                <a:latin typeface="Arial"/>
                <a:ea typeface="ヒラギノ角ゴ Pro W3"/>
              </a:rPr>
              <a:t>There is a safe and effective vaccine against measles called the MMR, it also offers protection against Mumps and Rubella.</a:t>
            </a:r>
          </a:p>
          <a:p>
            <a:pPr marL="6350" indent="-6350"/>
            <a:endParaRPr lang="en-GB" sz="2200"/>
          </a:p>
          <a:p>
            <a:pPr marL="6350" indent="-6350"/>
            <a:r>
              <a:rPr lang="en-GB" sz="2200">
                <a:latin typeface="Arial"/>
                <a:ea typeface="ヒラギノ角ゴ Pro W3"/>
              </a:rPr>
              <a:t>MMR is offered by GP practices, there is no upper age limit to receive it, and if people are unsure if they have had the recommended 2 doses, there is no harm caused by having an additional vaccine.</a:t>
            </a:r>
          </a:p>
        </p:txBody>
      </p:sp>
      <p:sp>
        <p:nvSpPr>
          <p:cNvPr id="5" name="Footer Placeholder 4">
            <a:extLst>
              <a:ext uri="{FF2B5EF4-FFF2-40B4-BE49-F238E27FC236}">
                <a16:creationId xmlns:a16="http://schemas.microsoft.com/office/drawing/2014/main" id="{0E4BE3F6-897B-23E4-4DBA-8E0FFABEBD7A}"/>
              </a:ext>
            </a:extLst>
          </p:cNvPr>
          <p:cNvSpPr>
            <a:spLocks noGrp="1"/>
          </p:cNvSpPr>
          <p:nvPr>
            <p:ph type="ftr" sz="quarter" idx="11"/>
          </p:nvPr>
        </p:nvSpPr>
        <p:spPr/>
        <p:txBody>
          <a:bodyPr/>
          <a:lstStyle/>
          <a:p>
            <a:pPr>
              <a:defRPr/>
            </a:pPr>
            <a:r>
              <a:rPr lang="en-GB"/>
              <a:t>UKHSA Design Authority                                                                                                         OFFICIAL: SENSITIVE</a:t>
            </a:r>
            <a:endParaRPr lang="en-US"/>
          </a:p>
        </p:txBody>
      </p:sp>
      <p:sp>
        <p:nvSpPr>
          <p:cNvPr id="7" name="Slide Number Placeholder 3">
            <a:extLst>
              <a:ext uri="{FF2B5EF4-FFF2-40B4-BE49-F238E27FC236}">
                <a16:creationId xmlns:a16="http://schemas.microsoft.com/office/drawing/2014/main" id="{3096A86E-1221-8C1D-4CB7-D0F1964A252D}"/>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16</a:t>
            </a:fld>
            <a:endParaRPr lang="en-US"/>
          </a:p>
        </p:txBody>
      </p:sp>
    </p:spTree>
    <p:extLst>
      <p:ext uri="{BB962C8B-B14F-4D97-AF65-F5344CB8AC3E}">
        <p14:creationId xmlns:p14="http://schemas.microsoft.com/office/powerpoint/2010/main" val="103632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A362-6F51-24CB-499E-404121F94CFD}"/>
              </a:ext>
            </a:extLst>
          </p:cNvPr>
          <p:cNvSpPr>
            <a:spLocks noGrp="1"/>
          </p:cNvSpPr>
          <p:nvPr>
            <p:ph type="title"/>
          </p:nvPr>
        </p:nvSpPr>
        <p:spPr/>
        <p:txBody>
          <a:bodyPr/>
          <a:lstStyle/>
          <a:p>
            <a:r>
              <a:rPr lang="en-GB"/>
              <a:t>Links</a:t>
            </a:r>
          </a:p>
        </p:txBody>
      </p:sp>
      <p:sp>
        <p:nvSpPr>
          <p:cNvPr id="3" name="Content Placeholder 2">
            <a:extLst>
              <a:ext uri="{FF2B5EF4-FFF2-40B4-BE49-F238E27FC236}">
                <a16:creationId xmlns:a16="http://schemas.microsoft.com/office/drawing/2014/main" id="{E86C7DF2-2157-214E-6DAA-CF812F12FB66}"/>
              </a:ext>
            </a:extLst>
          </p:cNvPr>
          <p:cNvSpPr>
            <a:spLocks noGrp="1"/>
          </p:cNvSpPr>
          <p:nvPr>
            <p:ph idx="1"/>
          </p:nvPr>
        </p:nvSpPr>
        <p:spPr/>
        <p:txBody>
          <a:bodyPr/>
          <a:lstStyle/>
          <a:p>
            <a:pPr marL="6350" indent="-6350"/>
            <a:r>
              <a:rPr lang="en-GB" sz="1400">
                <a:latin typeface="Arial"/>
                <a:ea typeface="ヒラギノ角ゴ Pro W3"/>
              </a:rPr>
              <a:t>Visiting friends and relatives abroad: advice for travellers</a:t>
            </a:r>
            <a:endParaRPr lang="en-US">
              <a:latin typeface="Arial"/>
              <a:ea typeface="ヒラギノ角ゴ Pro W3"/>
            </a:endParaRPr>
          </a:p>
          <a:p>
            <a:pPr marL="6350" indent="-6350"/>
            <a:r>
              <a:rPr lang="en-GB" sz="1400">
                <a:latin typeface="Arial"/>
                <a:ea typeface="ヒラギノ角ゴ Pro W3"/>
                <a:hlinkClick r:id="rId2"/>
              </a:rPr>
              <a:t>https://www.gov.uk/government/publications/travelling-overseas-to-visit-friends-and-relatives-health-advice/visiting-friends-and-relatives-abroad-advice-for-travellers</a:t>
            </a:r>
            <a:r>
              <a:rPr lang="en-GB" sz="1400">
                <a:latin typeface="Arial"/>
                <a:ea typeface="ヒラギノ角ゴ Pro W3"/>
              </a:rPr>
              <a:t> </a:t>
            </a:r>
          </a:p>
          <a:p>
            <a:pPr marL="6350" indent="-6350"/>
            <a:endParaRPr lang="en-GB" sz="1400"/>
          </a:p>
          <a:p>
            <a:pPr marL="6350" indent="-6350"/>
            <a:r>
              <a:rPr lang="en-GB" sz="1400">
                <a:latin typeface="Arial"/>
                <a:ea typeface="ヒラギノ角ゴ Pro W3"/>
              </a:rPr>
              <a:t>General advice for travellers</a:t>
            </a:r>
          </a:p>
          <a:p>
            <a:pPr marL="6350" indent="-6350"/>
            <a:r>
              <a:rPr lang="en-GB" sz="1400">
                <a:latin typeface="Arial"/>
                <a:ea typeface="ヒラギノ角ゴ Pro W3"/>
                <a:hlinkClick r:id="rId3"/>
              </a:rPr>
              <a:t>https://travelhealthpro.org.uk/factsheet/30/general-advice-for-travellers</a:t>
            </a:r>
            <a:r>
              <a:rPr lang="en-GB" sz="1400">
                <a:latin typeface="Arial"/>
                <a:ea typeface="ヒラギノ角ゴ Pro W3"/>
              </a:rPr>
              <a:t> </a:t>
            </a:r>
          </a:p>
          <a:p>
            <a:pPr marL="6350" indent="-6350"/>
            <a:endParaRPr lang="en-GB" sz="1400"/>
          </a:p>
          <a:p>
            <a:pPr marL="6350" indent="-6350"/>
            <a:r>
              <a:rPr lang="en-GB" sz="1400">
                <a:latin typeface="Arial"/>
                <a:ea typeface="ヒラギノ角ゴ Pro W3"/>
              </a:rPr>
              <a:t>NHS Hepatitis A</a:t>
            </a:r>
          </a:p>
          <a:p>
            <a:pPr marL="6350" indent="-6350"/>
            <a:r>
              <a:rPr lang="en-GB" sz="1400">
                <a:latin typeface="Arial"/>
                <a:ea typeface="ヒラギノ角ゴ Pro W3"/>
                <a:hlinkClick r:id="rId4"/>
              </a:rPr>
              <a:t>https://www.nhs.uk/conditions/hepatitis-a/</a:t>
            </a:r>
            <a:r>
              <a:rPr lang="en-GB" sz="1400">
                <a:latin typeface="Arial"/>
                <a:ea typeface="ヒラギノ角ゴ Pro W3"/>
              </a:rPr>
              <a:t> </a:t>
            </a:r>
          </a:p>
          <a:p>
            <a:pPr marL="6350" indent="-6350"/>
            <a:endParaRPr lang="en-GB" sz="1400"/>
          </a:p>
          <a:p>
            <a:pPr marL="6350" indent="-6350"/>
            <a:r>
              <a:rPr lang="en-GB" sz="1400">
                <a:latin typeface="Arial"/>
                <a:ea typeface="ヒラギノ角ゴ Pro W3"/>
              </a:rPr>
              <a:t>NHS Measles</a:t>
            </a:r>
          </a:p>
          <a:p>
            <a:pPr marL="6350" indent="-6350"/>
            <a:r>
              <a:rPr lang="en-GB" sz="1400">
                <a:latin typeface="Arial"/>
                <a:ea typeface="ヒラギノ角ゴ Pro W3"/>
                <a:hlinkClick r:id="rId5"/>
              </a:rPr>
              <a:t>https://www.nhs.uk/conditions/measles/</a:t>
            </a:r>
            <a:r>
              <a:rPr lang="en-GB" sz="1400">
                <a:latin typeface="Arial"/>
                <a:ea typeface="ヒラギノ角ゴ Pro W3"/>
              </a:rPr>
              <a:t> </a:t>
            </a:r>
          </a:p>
          <a:p>
            <a:pPr marL="6350" indent="-6350"/>
            <a:endParaRPr lang="en-GB" sz="1400"/>
          </a:p>
          <a:p>
            <a:pPr marL="6350" indent="-6350"/>
            <a:r>
              <a:rPr lang="en-GB" sz="1400">
                <a:latin typeface="Arial"/>
                <a:ea typeface="ヒラギノ角ゴ Pro W3"/>
              </a:rPr>
              <a:t>NHS MMR</a:t>
            </a:r>
          </a:p>
          <a:p>
            <a:pPr marL="6350" indent="-6350"/>
            <a:r>
              <a:rPr lang="en-GB" sz="1400">
                <a:latin typeface="Arial"/>
                <a:ea typeface="ヒラギノ角ゴ Pro W3"/>
                <a:hlinkClick r:id="rId6"/>
              </a:rPr>
              <a:t>https://www.nhs.uk/vaccinations/mmr-vaccine/</a:t>
            </a:r>
            <a:r>
              <a:rPr lang="en-GB" sz="1400">
                <a:latin typeface="Arial"/>
                <a:ea typeface="ヒラギノ角ゴ Pro W3"/>
              </a:rPr>
              <a:t> </a:t>
            </a:r>
          </a:p>
          <a:p>
            <a:pPr marL="6350" indent="-6350">
              <a:lnSpc>
                <a:spcPct val="113999"/>
              </a:lnSpc>
            </a:pPr>
            <a:endParaRPr lang="en-GB" sz="1400"/>
          </a:p>
          <a:p>
            <a:pPr marL="6350" indent="-6350">
              <a:lnSpc>
                <a:spcPct val="113999"/>
              </a:lnSpc>
            </a:pPr>
            <a:r>
              <a:rPr lang="en-GB" sz="1400">
                <a:latin typeface="Arial"/>
                <a:ea typeface="ヒラギノ角ゴ Pro W3"/>
              </a:rPr>
              <a:t>British Liver Trust</a:t>
            </a:r>
          </a:p>
          <a:p>
            <a:pPr marL="6350" indent="-6350">
              <a:lnSpc>
                <a:spcPct val="113999"/>
              </a:lnSpc>
            </a:pPr>
            <a:r>
              <a:rPr lang="en-GB" sz="1400">
                <a:latin typeface="Arial"/>
                <a:ea typeface="ヒラギノ角ゴ Pro W3"/>
                <a:cs typeface="Arial"/>
                <a:hlinkClick r:id="rId7"/>
              </a:rPr>
              <a:t>https://britishlivertrust.org.uk/information-and-support/liver-conditions/viralhepatitis/</a:t>
            </a:r>
            <a:r>
              <a:rPr lang="en-GB" sz="1400">
                <a:latin typeface="Arial"/>
                <a:ea typeface="ヒラギノ角ゴ Pro W3"/>
                <a:cs typeface="Arial"/>
              </a:rPr>
              <a:t> </a:t>
            </a:r>
            <a:endParaRPr lang="en-GB"/>
          </a:p>
        </p:txBody>
      </p:sp>
      <p:sp>
        <p:nvSpPr>
          <p:cNvPr id="5" name="Footer Placeholder 4">
            <a:extLst>
              <a:ext uri="{FF2B5EF4-FFF2-40B4-BE49-F238E27FC236}">
                <a16:creationId xmlns:a16="http://schemas.microsoft.com/office/drawing/2014/main" id="{9B78E20A-A40F-4A39-1435-5C4535529A2B}"/>
              </a:ext>
            </a:extLst>
          </p:cNvPr>
          <p:cNvSpPr>
            <a:spLocks noGrp="1"/>
          </p:cNvSpPr>
          <p:nvPr>
            <p:ph type="ftr" sz="quarter" idx="11"/>
          </p:nvPr>
        </p:nvSpPr>
        <p:spPr/>
        <p:txBody>
          <a:bodyPr/>
          <a:lstStyle/>
          <a:p>
            <a:pPr>
              <a:defRPr/>
            </a:pPr>
            <a:r>
              <a:rPr lang="en-GB"/>
              <a:t>UKHSA Design Authority                                                                                                         OFFICIAL: SENSITIVE</a:t>
            </a:r>
            <a:endParaRPr lang="en-US"/>
          </a:p>
        </p:txBody>
      </p:sp>
      <p:sp>
        <p:nvSpPr>
          <p:cNvPr id="7" name="Slide Number Placeholder 3">
            <a:extLst>
              <a:ext uri="{FF2B5EF4-FFF2-40B4-BE49-F238E27FC236}">
                <a16:creationId xmlns:a16="http://schemas.microsoft.com/office/drawing/2014/main" id="{0DC01BF3-1909-29EC-7902-F73AC0D2479B}"/>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17</a:t>
            </a:fld>
            <a:endParaRPr lang="en-US"/>
          </a:p>
        </p:txBody>
      </p:sp>
    </p:spTree>
    <p:extLst>
      <p:ext uri="{BB962C8B-B14F-4D97-AF65-F5344CB8AC3E}">
        <p14:creationId xmlns:p14="http://schemas.microsoft.com/office/powerpoint/2010/main" val="299696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Who are the London Health Protection Teams</a:t>
            </a:r>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615955" y="1152023"/>
            <a:ext cx="11123857" cy="5114305"/>
          </a:xfrm>
        </p:spPr>
        <p:txBody>
          <a:bodyPr>
            <a:normAutofit/>
          </a:bodyPr>
          <a:lstStyle/>
          <a:p>
            <a:pPr marL="6350" indent="-6350"/>
            <a:r>
              <a:rPr lang="en-GB">
                <a:latin typeface="Arial"/>
                <a:ea typeface="ヒラギノ角ゴ Pro W3"/>
              </a:rPr>
              <a:t>There are two Health Protection Teams (HPTs) in London</a:t>
            </a:r>
            <a:endParaRPr lang="en-US">
              <a:latin typeface="Arial"/>
              <a:ea typeface="ヒラギノ角ゴ Pro W3"/>
            </a:endParaRPr>
          </a:p>
          <a:p>
            <a:pPr marL="6350" indent="-6350"/>
            <a:r>
              <a:rPr lang="en-GB">
                <a:latin typeface="Arial"/>
                <a:ea typeface="ヒラギノ角ゴ Pro W3"/>
              </a:rPr>
              <a:t> - North London HPT</a:t>
            </a:r>
          </a:p>
          <a:p>
            <a:pPr marL="6350" indent="-6350">
              <a:lnSpc>
                <a:spcPct val="113999"/>
              </a:lnSpc>
            </a:pPr>
            <a:r>
              <a:rPr lang="en-GB">
                <a:latin typeface="Arial"/>
                <a:ea typeface="ヒラギノ角ゴ Pro W3"/>
              </a:rPr>
              <a:t> - South London HPT</a:t>
            </a:r>
            <a:endParaRPr lang="en-GB"/>
          </a:p>
          <a:p>
            <a:pPr marL="6350" indent="-6350"/>
            <a:endParaRPr lang="en-GB"/>
          </a:p>
          <a:p>
            <a:pPr marL="6350" indent="-6350"/>
            <a:r>
              <a:rPr lang="en-GB">
                <a:latin typeface="Arial"/>
                <a:ea typeface="ヒラギノ角ゴ Pro W3"/>
              </a:rPr>
              <a:t>Health Protection Teams receive notifications from GPs, hospitals and laboratories about cases of infectious disease. </a:t>
            </a:r>
          </a:p>
          <a:p>
            <a:pPr marL="6350" indent="-6350"/>
            <a:endParaRPr lang="en-GB"/>
          </a:p>
          <a:p>
            <a:pPr marL="6350" indent="-6350"/>
            <a:r>
              <a:rPr lang="en-GB">
                <a:latin typeface="Arial"/>
                <a:ea typeface="ヒラギノ角ゴ Pro W3"/>
              </a:rPr>
              <a:t>We work closely with health services, local authorities and communities to arrange follow up of cases and outbreaks of the more serious infectious illnesses. </a:t>
            </a:r>
          </a:p>
          <a:p>
            <a:pPr marL="6350" indent="-6350"/>
            <a:endParaRPr lang="en-GB"/>
          </a:p>
          <a:p>
            <a:pPr marL="6350" indent="-6350"/>
            <a:r>
              <a:rPr lang="en-GB">
                <a:latin typeface="Arial"/>
                <a:ea typeface="ヒラギノ角ゴ Pro W3"/>
              </a:rPr>
              <a:t>This can involve giving information and advice, arranging post-exposure vaccination or antibiotics, or requiring people to stay away from work or school.</a:t>
            </a:r>
          </a:p>
        </p:txBody>
      </p:sp>
      <p:sp>
        <p:nvSpPr>
          <p:cNvPr id="7" name="Slide Number Placeholder 3">
            <a:extLst>
              <a:ext uri="{FF2B5EF4-FFF2-40B4-BE49-F238E27FC236}">
                <a16:creationId xmlns:a16="http://schemas.microsoft.com/office/drawing/2014/main" id="{82B6D387-C948-1D19-3D4F-B903C329894A}"/>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2</a:t>
            </a:fld>
            <a:endParaRPr lang="en-US"/>
          </a:p>
        </p:txBody>
      </p:sp>
    </p:spTree>
    <p:extLst>
      <p:ext uri="{BB962C8B-B14F-4D97-AF65-F5344CB8AC3E}">
        <p14:creationId xmlns:p14="http://schemas.microsoft.com/office/powerpoint/2010/main" val="1322794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FF7D-ADF2-82C2-9182-3FFCFB09EA61}"/>
              </a:ext>
            </a:extLst>
          </p:cNvPr>
          <p:cNvSpPr>
            <a:spLocks noGrp="1"/>
          </p:cNvSpPr>
          <p:nvPr>
            <p:ph type="title"/>
          </p:nvPr>
        </p:nvSpPr>
        <p:spPr/>
        <p:txBody>
          <a:bodyPr/>
          <a:lstStyle/>
          <a:p>
            <a:r>
              <a:rPr lang="en-GB"/>
              <a:t>What is viral hepatitis?</a:t>
            </a:r>
          </a:p>
        </p:txBody>
      </p:sp>
      <p:sp>
        <p:nvSpPr>
          <p:cNvPr id="3" name="Content Placeholder 2">
            <a:extLst>
              <a:ext uri="{FF2B5EF4-FFF2-40B4-BE49-F238E27FC236}">
                <a16:creationId xmlns:a16="http://schemas.microsoft.com/office/drawing/2014/main" id="{6346D2C6-A334-6FD7-560E-9EBE44629D86}"/>
              </a:ext>
            </a:extLst>
          </p:cNvPr>
          <p:cNvSpPr>
            <a:spLocks noGrp="1"/>
          </p:cNvSpPr>
          <p:nvPr>
            <p:ph idx="1"/>
          </p:nvPr>
        </p:nvSpPr>
        <p:spPr>
          <a:xfrm>
            <a:off x="443840" y="1289829"/>
            <a:ext cx="10704000" cy="3677587"/>
          </a:xfrm>
        </p:spPr>
        <p:txBody>
          <a:bodyPr/>
          <a:lstStyle/>
          <a:p>
            <a:pPr marL="342900" indent="-342900">
              <a:buFont typeface="Arial" panose="020B0604020202020204" pitchFamily="34" charset="0"/>
              <a:buChar char="•"/>
            </a:pPr>
            <a:r>
              <a:rPr lang="en-GB"/>
              <a:t>Hepatitis = inflammation of the liver</a:t>
            </a:r>
          </a:p>
          <a:p>
            <a:pPr marL="342900" indent="-342900">
              <a:buFont typeface="Arial" panose="020B0604020202020204" pitchFamily="34" charset="0"/>
              <a:buChar char="•"/>
            </a:pPr>
            <a:r>
              <a:rPr lang="en-GB"/>
              <a:t>5 types of viral hepatitis </a:t>
            </a:r>
          </a:p>
          <a:p>
            <a:pPr marL="808555" lvl="1" indent="-342900">
              <a:buFont typeface="Arial" panose="020B0604020202020204" pitchFamily="34" charset="0"/>
              <a:buChar char="•"/>
            </a:pPr>
            <a:r>
              <a:rPr lang="en-GB">
                <a:solidFill>
                  <a:schemeClr val="accent2"/>
                </a:solidFill>
              </a:rPr>
              <a:t>Hepatitis A</a:t>
            </a:r>
          </a:p>
          <a:p>
            <a:pPr marL="808555" lvl="1" indent="-342900">
              <a:buFont typeface="Arial" panose="020B0604020202020204" pitchFamily="34" charset="0"/>
              <a:buChar char="•"/>
            </a:pPr>
            <a:r>
              <a:rPr lang="en-GB">
                <a:solidFill>
                  <a:schemeClr val="accent2"/>
                </a:solidFill>
              </a:rPr>
              <a:t>Hepatitis B</a:t>
            </a:r>
          </a:p>
          <a:p>
            <a:pPr marL="808555" lvl="1" indent="-342900">
              <a:buFont typeface="Arial" panose="020B0604020202020204" pitchFamily="34" charset="0"/>
              <a:buChar char="•"/>
            </a:pPr>
            <a:r>
              <a:rPr lang="en-GB">
                <a:solidFill>
                  <a:schemeClr val="accent2"/>
                </a:solidFill>
              </a:rPr>
              <a:t>Hepatitis C</a:t>
            </a:r>
            <a:r>
              <a:rPr lang="en-GB"/>
              <a:t>: passed on blood to blood; many people have no symptoms, but complications can be serious; diagnosed by a blood test (free home tests in England); no vaccine, but easily treated</a:t>
            </a:r>
          </a:p>
          <a:p>
            <a:pPr marL="808555" lvl="1" indent="-342900">
              <a:buFont typeface="Arial" panose="020B0604020202020204" pitchFamily="34" charset="0"/>
              <a:buChar char="•"/>
            </a:pPr>
            <a:r>
              <a:rPr lang="en-GB">
                <a:solidFill>
                  <a:schemeClr val="accent2"/>
                </a:solidFill>
              </a:rPr>
              <a:t>Hepatitis D</a:t>
            </a:r>
            <a:r>
              <a:rPr lang="en-GB"/>
              <a:t>: only caught in those with hepatitis B infection, at the same time or later; increases risk of complications of hepatitis B</a:t>
            </a:r>
          </a:p>
          <a:p>
            <a:pPr marL="808555" lvl="1" indent="-342900">
              <a:buFont typeface="Arial" panose="020B0604020202020204" pitchFamily="34" charset="0"/>
              <a:buChar char="•"/>
            </a:pPr>
            <a:r>
              <a:rPr lang="en-GB">
                <a:solidFill>
                  <a:schemeClr val="accent2"/>
                </a:solidFill>
              </a:rPr>
              <a:t>Hepatitis E</a:t>
            </a:r>
            <a:r>
              <a:rPr lang="en-GB"/>
              <a:t>: rare in the UK; passed on in food and water; usually recover within months; more serious in pregnant people and those who are immunosuppressed</a:t>
            </a:r>
          </a:p>
        </p:txBody>
      </p:sp>
      <p:sp>
        <p:nvSpPr>
          <p:cNvPr id="4" name="Slide Number Placeholder 3">
            <a:extLst>
              <a:ext uri="{FF2B5EF4-FFF2-40B4-BE49-F238E27FC236}">
                <a16:creationId xmlns:a16="http://schemas.microsoft.com/office/drawing/2014/main" id="{B8EF6A2E-ED74-3460-3841-5E2AC55B5EE9}"/>
              </a:ext>
            </a:extLst>
          </p:cNvPr>
          <p:cNvSpPr>
            <a:spLocks noGrp="1"/>
          </p:cNvSpPr>
          <p:nvPr>
            <p:ph type="sldNum" sz="quarter" idx="10"/>
          </p:nvPr>
        </p:nvSpPr>
        <p:spPr/>
        <p:txBody>
          <a:bodyPr/>
          <a:lstStyle/>
          <a:p>
            <a:pPr marL="709049">
              <a:defRPr/>
            </a:pPr>
            <a:r>
              <a:rPr lang="en-US"/>
              <a:t>  </a:t>
            </a:r>
            <a:fld id="{2565FA6D-D4C8-4C4C-AC4B-3269734D34D8}" type="slidenum">
              <a:rPr lang="en-US" smtClean="0"/>
              <a:pPr marL="709049">
                <a:defRPr/>
              </a:pPr>
              <a:t>3</a:t>
            </a:fld>
            <a:endParaRPr lang="en-US"/>
          </a:p>
        </p:txBody>
      </p:sp>
      <p:sp>
        <p:nvSpPr>
          <p:cNvPr id="7" name="TextBox 6">
            <a:extLst>
              <a:ext uri="{FF2B5EF4-FFF2-40B4-BE49-F238E27FC236}">
                <a16:creationId xmlns:a16="http://schemas.microsoft.com/office/drawing/2014/main" id="{011319A0-8180-5CCC-0D3C-2F2B244E442D}"/>
              </a:ext>
            </a:extLst>
          </p:cNvPr>
          <p:cNvSpPr txBox="1"/>
          <p:nvPr/>
        </p:nvSpPr>
        <p:spPr>
          <a:xfrm>
            <a:off x="303507" y="5871343"/>
            <a:ext cx="10837254" cy="276999"/>
          </a:xfrm>
          <a:prstGeom prst="rect">
            <a:avLst/>
          </a:prstGeom>
          <a:noFill/>
        </p:spPr>
        <p:txBody>
          <a:bodyPr wrap="square">
            <a:spAutoFit/>
          </a:bodyPr>
          <a:lstStyle/>
          <a:p>
            <a:pPr marL="465655" lvl="1" indent="0"/>
            <a:r>
              <a:rPr lang="en-GB" sz="1200"/>
              <a:t>https://britishlivertrust.org.uk/information-and-support/liver-conditions/viralhepatitis/</a:t>
            </a:r>
          </a:p>
        </p:txBody>
      </p:sp>
    </p:spTree>
    <p:extLst>
      <p:ext uri="{BB962C8B-B14F-4D97-AF65-F5344CB8AC3E}">
        <p14:creationId xmlns:p14="http://schemas.microsoft.com/office/powerpoint/2010/main" val="373361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What is Hepatitis A?</a:t>
            </a:r>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529691" y="1008250"/>
            <a:ext cx="11123857" cy="5114305"/>
          </a:xfrm>
        </p:spPr>
        <p:txBody>
          <a:bodyPr>
            <a:normAutofit/>
          </a:bodyPr>
          <a:lstStyle/>
          <a:p>
            <a:pPr marL="6350" indent="-6350"/>
            <a:r>
              <a:rPr lang="en-GB">
                <a:latin typeface="Arial"/>
                <a:ea typeface="ヒラギノ角ゴ Pro W3"/>
              </a:rPr>
              <a:t>Sometimes called Hep A or HAV. </a:t>
            </a:r>
            <a:endParaRPr lang="en-US">
              <a:latin typeface="Arial"/>
              <a:ea typeface="ヒラギノ角ゴ Pro W3"/>
            </a:endParaRPr>
          </a:p>
          <a:p>
            <a:pPr marL="6350" indent="-6350">
              <a:lnSpc>
                <a:spcPct val="113999"/>
              </a:lnSpc>
            </a:pPr>
            <a:endParaRPr lang="en-GB">
              <a:solidFill>
                <a:srgbClr val="000000"/>
              </a:solidFill>
              <a:latin typeface="Arial"/>
              <a:ea typeface="ヒラギノ角ゴ Pro W3"/>
              <a:cs typeface="Open Sans"/>
            </a:endParaRPr>
          </a:p>
          <a:p>
            <a:pPr marL="6350" indent="-6350">
              <a:lnSpc>
                <a:spcPct val="113999"/>
              </a:lnSpc>
            </a:pPr>
            <a:r>
              <a:rPr lang="en-GB">
                <a:solidFill>
                  <a:srgbClr val="000000"/>
                </a:solidFill>
                <a:latin typeface="Arial"/>
                <a:ea typeface="ヒラギノ角ゴ Pro W3"/>
                <a:cs typeface="Open Sans"/>
              </a:rPr>
              <a:t>Usually passed on through contaminated food and water, it is </a:t>
            </a:r>
            <a:r>
              <a:rPr lang="en-GB">
                <a:latin typeface="Arial"/>
                <a:ea typeface="ヒラギノ角ゴ Pro W3"/>
                <a:cs typeface="Open Sans"/>
              </a:rPr>
              <a:t>mostly</a:t>
            </a:r>
            <a:r>
              <a:rPr lang="en-GB">
                <a:latin typeface="Arial"/>
                <a:ea typeface="ヒラギノ角ゴ Pro W3"/>
              </a:rPr>
              <a:t> acquired overseas, although there has been an increase in people in the UK who have not travelled abroad.</a:t>
            </a:r>
            <a:endParaRPr lang="en-GB"/>
          </a:p>
          <a:p>
            <a:pPr marL="6350" indent="-6350"/>
            <a:endParaRPr lang="en-GB"/>
          </a:p>
          <a:p>
            <a:pPr marL="6350" indent="-6350"/>
            <a:r>
              <a:rPr lang="en-GB">
                <a:latin typeface="Arial"/>
                <a:ea typeface="ヒラギノ角ゴ Pro W3"/>
              </a:rPr>
              <a:t>We sometimes see spread from person to person in households or in schools and nurseries.</a:t>
            </a:r>
          </a:p>
          <a:p>
            <a:pPr marL="6350" indent="-6350"/>
            <a:endParaRPr lang="en-GB">
              <a:highlight>
                <a:srgbClr val="FFFF00"/>
              </a:highlight>
            </a:endParaRPr>
          </a:p>
          <a:p>
            <a:pPr marL="6350" indent="-6350"/>
            <a:r>
              <a:rPr lang="en-GB">
                <a:latin typeface="Arial"/>
                <a:ea typeface="ヒラギノ角ゴ Pro W3"/>
              </a:rPr>
              <a:t>Only 1 in 5 adults in UK have immunity against it, either from vaccination or past infection.</a:t>
            </a:r>
          </a:p>
          <a:p>
            <a:pPr marL="6350" indent="-6350"/>
            <a:endParaRPr lang="en-GB"/>
          </a:p>
        </p:txBody>
      </p:sp>
      <p:sp>
        <p:nvSpPr>
          <p:cNvPr id="7" name="Slide Number Placeholder 3">
            <a:extLst>
              <a:ext uri="{FF2B5EF4-FFF2-40B4-BE49-F238E27FC236}">
                <a16:creationId xmlns:a16="http://schemas.microsoft.com/office/drawing/2014/main" id="{624DF6ED-1EFF-5D19-0600-0ABA54304D32}"/>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4</a:t>
            </a:fld>
            <a:endParaRPr lang="en-US"/>
          </a:p>
        </p:txBody>
      </p:sp>
    </p:spTree>
    <p:extLst>
      <p:ext uri="{BB962C8B-B14F-4D97-AF65-F5344CB8AC3E}">
        <p14:creationId xmlns:p14="http://schemas.microsoft.com/office/powerpoint/2010/main" val="124489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Symptoms</a:t>
            </a:r>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615955" y="1152023"/>
            <a:ext cx="11123857" cy="5114305"/>
          </a:xfrm>
        </p:spPr>
        <p:txBody>
          <a:bodyPr>
            <a:normAutofit/>
          </a:bodyPr>
          <a:lstStyle/>
          <a:p>
            <a:pPr marL="6350" indent="-6350"/>
            <a:r>
              <a:rPr lang="en-GB">
                <a:latin typeface="Arial"/>
                <a:ea typeface="ヒラギノ角ゴ Pro W3"/>
              </a:rPr>
              <a:t>Tiredness, nausea, vomiting, abdominal pain</a:t>
            </a:r>
            <a:endParaRPr lang="en-US">
              <a:latin typeface="Arial"/>
              <a:ea typeface="ヒラギノ角ゴ Pro W3"/>
            </a:endParaRPr>
          </a:p>
          <a:p>
            <a:pPr marL="6350" indent="-6350"/>
            <a:r>
              <a:rPr lang="en-GB">
                <a:latin typeface="Arial"/>
                <a:ea typeface="ヒラギノ角ゴ Pro W3"/>
              </a:rPr>
              <a:t>Jaundice (70-80% of people) </a:t>
            </a:r>
          </a:p>
          <a:p>
            <a:pPr marL="6350" indent="-6350"/>
            <a:endParaRPr lang="en-GB"/>
          </a:p>
          <a:p>
            <a:pPr marL="6350" indent="-6350"/>
            <a:r>
              <a:rPr lang="en-GB">
                <a:latin typeface="Arial"/>
                <a:ea typeface="ヒラギノ角ゴ Pro W3"/>
              </a:rPr>
              <a:t>Children often have milder illness or no symptoms, but still infectious.</a:t>
            </a:r>
          </a:p>
          <a:p>
            <a:pPr marL="6350" indent="-6350"/>
            <a:endParaRPr lang="en-GB">
              <a:latin typeface="Arial"/>
              <a:ea typeface="ヒラギノ角ゴ Pro W3"/>
            </a:endParaRPr>
          </a:p>
          <a:p>
            <a:pPr marL="6350" indent="-6350">
              <a:lnSpc>
                <a:spcPct val="113999"/>
              </a:lnSpc>
            </a:pPr>
            <a:r>
              <a:rPr lang="en-GB">
                <a:latin typeface="Arial"/>
                <a:ea typeface="ヒラギノ角ゴ Pro W3"/>
              </a:rPr>
              <a:t>Hospitalisation is common, around 50% of adults need hospital admission of 2 or more days</a:t>
            </a:r>
            <a:endParaRPr lang="en-GB"/>
          </a:p>
          <a:p>
            <a:pPr marL="6350" indent="-6350"/>
            <a:endParaRPr lang="en-GB">
              <a:highlight>
                <a:srgbClr val="FFFF00"/>
              </a:highlight>
            </a:endParaRPr>
          </a:p>
          <a:p>
            <a:pPr marL="6350" indent="-6350"/>
            <a:r>
              <a:rPr lang="en-GB">
                <a:latin typeface="Arial"/>
                <a:ea typeface="ヒラギノ角ゴ Pro W3"/>
              </a:rPr>
              <a:t>People are infectious before they feel unwell (2 weeks before) until 1 week after jaundice starts</a:t>
            </a:r>
          </a:p>
          <a:p>
            <a:pPr marL="6350" indent="-6350">
              <a:lnSpc>
                <a:spcPct val="113999"/>
              </a:lnSpc>
            </a:pPr>
            <a:endParaRPr lang="en-GB"/>
          </a:p>
          <a:p>
            <a:pPr marL="6350" indent="-6350">
              <a:lnSpc>
                <a:spcPct val="113999"/>
              </a:lnSpc>
            </a:pPr>
            <a:r>
              <a:rPr lang="en-GB">
                <a:cs typeface="Arial"/>
              </a:rPr>
              <a:t>Most people will make a full recovery without medical treatment.</a:t>
            </a:r>
            <a:endParaRPr lang="en-GB"/>
          </a:p>
          <a:p>
            <a:pPr marL="6350" indent="-6350">
              <a:lnSpc>
                <a:spcPct val="113999"/>
              </a:lnSpc>
            </a:pPr>
            <a:endParaRPr lang="en-GB"/>
          </a:p>
          <a:p>
            <a:pPr marL="6350" indent="-6350"/>
            <a:endParaRPr lang="en-GB">
              <a:highlight>
                <a:srgbClr val="FFFF00"/>
              </a:highlight>
            </a:endParaRPr>
          </a:p>
          <a:p>
            <a:pPr marL="6350" indent="-6350"/>
            <a:endParaRPr lang="en-GB"/>
          </a:p>
        </p:txBody>
      </p:sp>
      <p:sp>
        <p:nvSpPr>
          <p:cNvPr id="8" name="Slide Number Placeholder 3">
            <a:extLst>
              <a:ext uri="{FF2B5EF4-FFF2-40B4-BE49-F238E27FC236}">
                <a16:creationId xmlns:a16="http://schemas.microsoft.com/office/drawing/2014/main" id="{F38A931F-1559-CB53-6ED2-F707D3872B40}"/>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5</a:t>
            </a:fld>
            <a:endParaRPr lang="en-US"/>
          </a:p>
        </p:txBody>
      </p:sp>
    </p:spTree>
    <p:extLst>
      <p:ext uri="{BB962C8B-B14F-4D97-AF65-F5344CB8AC3E}">
        <p14:creationId xmlns:p14="http://schemas.microsoft.com/office/powerpoint/2010/main" val="92255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7B483-BC81-80A7-572F-D33ED2394B2F}"/>
              </a:ext>
            </a:extLst>
          </p:cNvPr>
          <p:cNvSpPr>
            <a:spLocks noGrp="1"/>
          </p:cNvSpPr>
          <p:nvPr>
            <p:ph type="title"/>
          </p:nvPr>
        </p:nvSpPr>
        <p:spPr/>
        <p:txBody>
          <a:bodyPr/>
          <a:lstStyle/>
          <a:p>
            <a:r>
              <a:rPr lang="en-GB"/>
              <a:t>Epidemiology and recent trends</a:t>
            </a:r>
          </a:p>
        </p:txBody>
      </p:sp>
      <p:sp>
        <p:nvSpPr>
          <p:cNvPr id="9" name="Footer Placeholder 3">
            <a:extLst>
              <a:ext uri="{FF2B5EF4-FFF2-40B4-BE49-F238E27FC236}">
                <a16:creationId xmlns:a16="http://schemas.microsoft.com/office/drawing/2014/main" id="{9F7E1694-BFF0-2AEF-4DF2-977DB26A8682}"/>
              </a:ext>
            </a:extLst>
          </p:cNvPr>
          <p:cNvSpPr txBox="1">
            <a:spLocks/>
          </p:cNvSpPr>
          <p:nvPr/>
        </p:nvSpPr>
        <p:spPr>
          <a:xfrm>
            <a:off x="1629142" y="5776496"/>
            <a:ext cx="10007606" cy="53017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t>Source: </a:t>
            </a:r>
            <a:r>
              <a:rPr lang="en-GB" sz="1600"/>
              <a:t>Global Burden of Disease 2019 age-standardised DALY rates for hepatitis A</a:t>
            </a:r>
          </a:p>
        </p:txBody>
      </p:sp>
      <p:pic>
        <p:nvPicPr>
          <p:cNvPr id="13" name="Picture 12">
            <a:extLst>
              <a:ext uri="{FF2B5EF4-FFF2-40B4-BE49-F238E27FC236}">
                <a16:creationId xmlns:a16="http://schemas.microsoft.com/office/drawing/2014/main" id="{05AD7E5F-E3CD-940E-9458-BB79AA12A1A5}"/>
              </a:ext>
            </a:extLst>
          </p:cNvPr>
          <p:cNvPicPr>
            <a:picLocks noChangeAspect="1"/>
          </p:cNvPicPr>
          <p:nvPr/>
        </p:nvPicPr>
        <p:blipFill>
          <a:blip r:embed="rId3"/>
          <a:stretch>
            <a:fillRect/>
          </a:stretch>
        </p:blipFill>
        <p:spPr>
          <a:xfrm>
            <a:off x="1602248" y="858615"/>
            <a:ext cx="8987503" cy="5067720"/>
          </a:xfrm>
          <a:prstGeom prst="rect">
            <a:avLst/>
          </a:prstGeom>
        </p:spPr>
      </p:pic>
      <p:sp>
        <p:nvSpPr>
          <p:cNvPr id="6" name="Slide Number Placeholder 3">
            <a:extLst>
              <a:ext uri="{FF2B5EF4-FFF2-40B4-BE49-F238E27FC236}">
                <a16:creationId xmlns:a16="http://schemas.microsoft.com/office/drawing/2014/main" id="{8D4A044B-9033-63B0-B148-BC55B2D1DADC}"/>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6</a:t>
            </a:fld>
            <a:endParaRPr lang="en-US"/>
          </a:p>
        </p:txBody>
      </p:sp>
    </p:spTree>
    <p:extLst>
      <p:ext uri="{BB962C8B-B14F-4D97-AF65-F5344CB8AC3E}">
        <p14:creationId xmlns:p14="http://schemas.microsoft.com/office/powerpoint/2010/main" val="3477127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HAV reports by age groups in England, 2013 – 2024</a:t>
            </a:r>
          </a:p>
        </p:txBody>
      </p:sp>
      <p:pic>
        <p:nvPicPr>
          <p:cNvPr id="16" name="Content Placeholder 15">
            <a:extLst>
              <a:ext uri="{FF2B5EF4-FFF2-40B4-BE49-F238E27FC236}">
                <a16:creationId xmlns:a16="http://schemas.microsoft.com/office/drawing/2014/main" id="{A5DDC44A-2D16-4A96-F8D9-2B3DB1A88B69}"/>
              </a:ext>
            </a:extLst>
          </p:cNvPr>
          <p:cNvPicPr>
            <a:picLocks noGrp="1" noChangeAspect="1"/>
          </p:cNvPicPr>
          <p:nvPr>
            <p:ph idx="1"/>
          </p:nvPr>
        </p:nvPicPr>
        <p:blipFill>
          <a:blip r:embed="rId3"/>
          <a:stretch>
            <a:fillRect/>
          </a:stretch>
        </p:blipFill>
        <p:spPr>
          <a:xfrm>
            <a:off x="226954" y="1219776"/>
            <a:ext cx="11123613" cy="4864480"/>
          </a:xfrm>
        </p:spPr>
      </p:pic>
      <p:pic>
        <p:nvPicPr>
          <p:cNvPr id="18" name="Picture 17">
            <a:extLst>
              <a:ext uri="{FF2B5EF4-FFF2-40B4-BE49-F238E27FC236}">
                <a16:creationId xmlns:a16="http://schemas.microsoft.com/office/drawing/2014/main" id="{925A28FE-C8E0-07A6-9514-38A94ADFC02B}"/>
              </a:ext>
            </a:extLst>
          </p:cNvPr>
          <p:cNvPicPr>
            <a:picLocks noChangeAspect="1"/>
          </p:cNvPicPr>
          <p:nvPr/>
        </p:nvPicPr>
        <p:blipFill>
          <a:blip r:embed="rId4"/>
          <a:stretch>
            <a:fillRect/>
          </a:stretch>
        </p:blipFill>
        <p:spPr>
          <a:xfrm>
            <a:off x="8686800" y="3429000"/>
            <a:ext cx="3390900" cy="2039122"/>
          </a:xfrm>
          <a:prstGeom prst="rect">
            <a:avLst/>
          </a:prstGeom>
        </p:spPr>
      </p:pic>
      <p:sp>
        <p:nvSpPr>
          <p:cNvPr id="6" name="Slide Number Placeholder 3">
            <a:extLst>
              <a:ext uri="{FF2B5EF4-FFF2-40B4-BE49-F238E27FC236}">
                <a16:creationId xmlns:a16="http://schemas.microsoft.com/office/drawing/2014/main" id="{F988D664-AD55-4778-EF31-00CB37575EE8}"/>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7</a:t>
            </a:fld>
            <a:endParaRPr lang="en-US"/>
          </a:p>
        </p:txBody>
      </p:sp>
    </p:spTree>
    <p:extLst>
      <p:ext uri="{BB962C8B-B14F-4D97-AF65-F5344CB8AC3E}">
        <p14:creationId xmlns:p14="http://schemas.microsoft.com/office/powerpoint/2010/main" val="8610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t>Risk groups</a:t>
            </a:r>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615955" y="1152023"/>
            <a:ext cx="11123857" cy="5114305"/>
          </a:xfrm>
        </p:spPr>
        <p:txBody>
          <a:bodyPr>
            <a:normAutofit/>
          </a:bodyPr>
          <a:lstStyle/>
          <a:p>
            <a:pPr marL="6350" indent="-6350"/>
            <a:r>
              <a:rPr lang="en-GB">
                <a:latin typeface="Arial"/>
                <a:ea typeface="ヒラギノ角ゴ Pro W3"/>
              </a:rPr>
              <a:t>There are certain people who are more likely to become severely unwell if they catch Hepatitis A:</a:t>
            </a:r>
            <a:endParaRPr lang="en-US">
              <a:latin typeface="Arial"/>
              <a:ea typeface="ヒラギノ角ゴ Pro W3"/>
            </a:endParaRPr>
          </a:p>
          <a:p>
            <a:pPr marL="342900" indent="-342900">
              <a:buFont typeface="Arial" panose="020B0604020202020204" pitchFamily="34" charset="0"/>
              <a:buChar char="•"/>
            </a:pPr>
            <a:r>
              <a:rPr lang="en-GB">
                <a:latin typeface="Arial"/>
                <a:ea typeface="ヒラギノ角ゴ Pro W3"/>
              </a:rPr>
              <a:t>People with chronic liver disease including Hepatitis B or C</a:t>
            </a:r>
          </a:p>
          <a:p>
            <a:pPr marL="342900" indent="-342900">
              <a:buFont typeface="Arial" panose="020B0604020202020204" pitchFamily="34" charset="0"/>
              <a:buChar char="•"/>
            </a:pPr>
            <a:r>
              <a:rPr lang="en-GB">
                <a:latin typeface="Arial"/>
                <a:ea typeface="ヒラギノ角ゴ Pro W3"/>
              </a:rPr>
              <a:t>People with immunosuppression</a:t>
            </a:r>
          </a:p>
          <a:p>
            <a:pPr marL="342900" indent="-342900">
              <a:buFont typeface="Arial" panose="020B0604020202020204" pitchFamily="34" charset="0"/>
              <a:buChar char="•"/>
            </a:pPr>
            <a:r>
              <a:rPr lang="en-GB">
                <a:latin typeface="Arial"/>
                <a:ea typeface="ヒラギノ角ゴ Pro W3"/>
              </a:rPr>
              <a:t>Some people who are HIV positive</a:t>
            </a:r>
          </a:p>
          <a:p>
            <a:pPr marL="342900" indent="-342900">
              <a:buFont typeface="Arial" panose="020B0604020202020204" pitchFamily="34" charset="0"/>
              <a:buChar char="•"/>
            </a:pPr>
            <a:r>
              <a:rPr lang="en-GB">
                <a:latin typeface="Arial"/>
                <a:ea typeface="ヒラギノ角ゴ Pro W3"/>
              </a:rPr>
              <a:t>People over 60 years old</a:t>
            </a:r>
          </a:p>
          <a:p>
            <a:pPr marL="0" indent="0">
              <a:lnSpc>
                <a:spcPct val="113999"/>
              </a:lnSpc>
            </a:pPr>
            <a:endParaRPr lang="en-GB"/>
          </a:p>
          <a:p>
            <a:pPr marL="0" indent="0">
              <a:lnSpc>
                <a:spcPct val="113999"/>
              </a:lnSpc>
            </a:pPr>
            <a:r>
              <a:rPr lang="en-GB">
                <a:latin typeface="Arial"/>
                <a:ea typeface="ヒラギノ角ゴ Pro W3"/>
              </a:rPr>
              <a:t>Our work involves additional public health actions for anyone in these groups who is exposed to Hep A.</a:t>
            </a:r>
            <a:endParaRPr lang="en-GB"/>
          </a:p>
          <a:p>
            <a:pPr marL="6350" indent="-6350"/>
            <a:endParaRPr lang="en-GB"/>
          </a:p>
        </p:txBody>
      </p:sp>
      <p:sp>
        <p:nvSpPr>
          <p:cNvPr id="7" name="Slide Number Placeholder 3">
            <a:extLst>
              <a:ext uri="{FF2B5EF4-FFF2-40B4-BE49-F238E27FC236}">
                <a16:creationId xmlns:a16="http://schemas.microsoft.com/office/drawing/2014/main" id="{025F5C52-9A7C-58FC-2518-93CDE74CC2C5}"/>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8</a:t>
            </a:fld>
            <a:endParaRPr lang="en-US"/>
          </a:p>
        </p:txBody>
      </p:sp>
    </p:spTree>
    <p:extLst>
      <p:ext uri="{BB962C8B-B14F-4D97-AF65-F5344CB8AC3E}">
        <p14:creationId xmlns:p14="http://schemas.microsoft.com/office/powerpoint/2010/main" val="303768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883FE-49C1-A131-65B7-4115FB4D97A7}"/>
              </a:ext>
            </a:extLst>
          </p:cNvPr>
          <p:cNvSpPr>
            <a:spLocks noGrp="1"/>
          </p:cNvSpPr>
          <p:nvPr>
            <p:ph type="title"/>
          </p:nvPr>
        </p:nvSpPr>
        <p:spPr/>
        <p:txBody>
          <a:bodyPr/>
          <a:lstStyle/>
          <a:p>
            <a:r>
              <a:rPr lang="en-GB">
                <a:latin typeface="Arial"/>
                <a:ea typeface="ヒラギノ角ゴ Pro W3"/>
              </a:rPr>
              <a:t>Vaccination and Travel advice</a:t>
            </a:r>
            <a:endParaRPr lang="en-GB"/>
          </a:p>
        </p:txBody>
      </p:sp>
      <p:sp>
        <p:nvSpPr>
          <p:cNvPr id="3" name="Content Placeholder 2">
            <a:extLst>
              <a:ext uri="{FF2B5EF4-FFF2-40B4-BE49-F238E27FC236}">
                <a16:creationId xmlns:a16="http://schemas.microsoft.com/office/drawing/2014/main" id="{1D67D0CB-B491-330F-235B-2C45E70C67FB}"/>
              </a:ext>
            </a:extLst>
          </p:cNvPr>
          <p:cNvSpPr>
            <a:spLocks noGrp="1"/>
          </p:cNvSpPr>
          <p:nvPr>
            <p:ph idx="1"/>
          </p:nvPr>
        </p:nvSpPr>
        <p:spPr>
          <a:xfrm>
            <a:off x="615955" y="1152023"/>
            <a:ext cx="11123857" cy="5114305"/>
          </a:xfrm>
        </p:spPr>
        <p:txBody>
          <a:bodyPr>
            <a:normAutofit fontScale="92500"/>
          </a:bodyPr>
          <a:lstStyle/>
          <a:p>
            <a:pPr marL="6350" indent="-6350"/>
            <a:r>
              <a:rPr lang="en-GB">
                <a:latin typeface="Arial"/>
                <a:ea typeface="ヒラギノ角ゴ Pro W3"/>
              </a:rPr>
              <a:t>There is a safe and effective vaccine against Hepatitis A.</a:t>
            </a:r>
            <a:endParaRPr lang="en-US">
              <a:latin typeface="Arial"/>
              <a:ea typeface="ヒラギノ角ゴ Pro W3"/>
            </a:endParaRPr>
          </a:p>
          <a:p>
            <a:pPr marL="6350" indent="-6350"/>
            <a:endParaRPr lang="en-GB"/>
          </a:p>
          <a:p>
            <a:pPr marL="6350" indent="-6350"/>
            <a:r>
              <a:rPr lang="en-GB">
                <a:latin typeface="Arial"/>
                <a:ea typeface="ヒラギノ角ゴ Pro W3"/>
              </a:rPr>
              <a:t>It is not part of routine immunisations, but is offered as a travel vaccine.</a:t>
            </a:r>
            <a:endParaRPr lang="en-GB"/>
          </a:p>
          <a:p>
            <a:pPr marL="6350" indent="-6350">
              <a:lnSpc>
                <a:spcPct val="113999"/>
              </a:lnSpc>
            </a:pPr>
            <a:endParaRPr lang="en-GB">
              <a:latin typeface="Arial"/>
              <a:ea typeface="ヒラギノ角ゴ Pro W3"/>
            </a:endParaRPr>
          </a:p>
          <a:p>
            <a:pPr marL="6350" indent="-6350">
              <a:lnSpc>
                <a:spcPct val="113999"/>
              </a:lnSpc>
            </a:pPr>
            <a:r>
              <a:rPr lang="en-GB">
                <a:latin typeface="Arial"/>
                <a:ea typeface="ヒラギノ角ゴ Pro W3"/>
              </a:rPr>
              <a:t>Particularly important for those who were born in, or their family is from regions where Hep A is common.</a:t>
            </a:r>
            <a:endParaRPr lang="en-GB"/>
          </a:p>
          <a:p>
            <a:pPr marL="6350" indent="-6350"/>
            <a:endParaRPr lang="en-GB"/>
          </a:p>
          <a:p>
            <a:pPr marL="6350" indent="-6350"/>
            <a:r>
              <a:rPr lang="en-GB">
                <a:latin typeface="Arial"/>
                <a:ea typeface="ヒラギノ角ゴ Pro W3"/>
              </a:rPr>
              <a:t>The vaccine is free on the NHS and many (but not all) GP practices offer it as a travel vaccine. It is also available from private travel clinics, but these will charge for it.</a:t>
            </a:r>
          </a:p>
          <a:p>
            <a:pPr marL="0" indent="0"/>
            <a:endParaRPr lang="en-GB">
              <a:latin typeface="Arial"/>
              <a:ea typeface="ヒラギノ角ゴ Pro W3"/>
            </a:endParaRPr>
          </a:p>
          <a:p>
            <a:pPr marL="0" indent="0">
              <a:lnSpc>
                <a:spcPct val="113999"/>
              </a:lnSpc>
            </a:pPr>
            <a:r>
              <a:rPr lang="en-GB">
                <a:latin typeface="Arial"/>
                <a:ea typeface="ヒラギノ角ゴ Pro W3"/>
              </a:rPr>
              <a:t>Best to get vaccines 6-8 weeks before travel, but it's still worth having a travel health appointment at any point before departure. </a:t>
            </a:r>
            <a:r>
              <a:rPr lang="en-GB">
                <a:latin typeface="Arial"/>
                <a:ea typeface="ヒラギノ角ゴ Pro W3"/>
                <a:cs typeface="Arial"/>
              </a:rPr>
              <a:t>Check what other travel vaccines are needed, e.g. Typhoid fever. </a:t>
            </a:r>
            <a:endParaRPr lang="en-GB">
              <a:latin typeface="Arial"/>
              <a:ea typeface="ヒラギノ角ゴ Pro W3"/>
            </a:endParaRPr>
          </a:p>
          <a:p>
            <a:pPr marL="0" indent="0"/>
            <a:endParaRPr lang="en-GB"/>
          </a:p>
          <a:p>
            <a:pPr marL="6350" indent="-6350"/>
            <a:endParaRPr lang="en-GB"/>
          </a:p>
          <a:p>
            <a:pPr marL="6350" indent="-6350"/>
            <a:endParaRPr lang="en-GB"/>
          </a:p>
        </p:txBody>
      </p:sp>
      <p:sp>
        <p:nvSpPr>
          <p:cNvPr id="9" name="Slide Number Placeholder 3">
            <a:extLst>
              <a:ext uri="{FF2B5EF4-FFF2-40B4-BE49-F238E27FC236}">
                <a16:creationId xmlns:a16="http://schemas.microsoft.com/office/drawing/2014/main" id="{F38B98E0-3DC7-4638-D137-FF2DFE10BF9B}"/>
              </a:ext>
            </a:extLst>
          </p:cNvPr>
          <p:cNvSpPr>
            <a:spLocks noGrp="1"/>
          </p:cNvSpPr>
          <p:nvPr>
            <p:ph type="sldNum" sz="quarter" idx="10"/>
          </p:nvPr>
        </p:nvSpPr>
        <p:spPr>
          <a:xfrm>
            <a:off x="0" y="6381749"/>
            <a:ext cx="12192000" cy="476251"/>
          </a:xfrm>
        </p:spPr>
        <p:txBody>
          <a:bodyPr/>
          <a:lstStyle/>
          <a:p>
            <a:pPr marL="709049">
              <a:defRPr/>
            </a:pPr>
            <a:r>
              <a:rPr lang="en-US"/>
              <a:t>  </a:t>
            </a:r>
            <a:fld id="{2565FA6D-D4C8-4C4C-AC4B-3269734D34D8}" type="slidenum">
              <a:rPr lang="en-US" smtClean="0"/>
              <a:pPr marL="709049">
                <a:defRPr/>
              </a:pPr>
              <a:t>9</a:t>
            </a:fld>
            <a:endParaRPr lang="en-US"/>
          </a:p>
        </p:txBody>
      </p:sp>
    </p:spTree>
    <p:extLst>
      <p:ext uri="{BB962C8B-B14F-4D97-AF65-F5344CB8AC3E}">
        <p14:creationId xmlns:p14="http://schemas.microsoft.com/office/powerpoint/2010/main" val="1034341242"/>
      </p:ext>
    </p:extLst>
  </p:cSld>
  <p:clrMapOvr>
    <a:masterClrMapping/>
  </p:clrMapOvr>
</p:sld>
</file>

<file path=ppt/theme/theme1.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003B5C"/>
      </a:accent1>
      <a:accent2>
        <a:srgbClr val="0C8C9F"/>
      </a:accent2>
      <a:accent3>
        <a:srgbClr val="582C83"/>
      </a:accent3>
      <a:accent4>
        <a:srgbClr val="1D57A5"/>
      </a:accent4>
      <a:accent5>
        <a:srgbClr val="8A1B61"/>
      </a:accent5>
      <a:accent6>
        <a:srgbClr val="E40046"/>
      </a:accent6>
      <a:hlink>
        <a:srgbClr val="007C91"/>
      </a:hlink>
      <a:folHlink>
        <a:srgbClr val="003B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9e4a656-b0af-4ca1-bf72-60ff45f8c446">
      <Terms xmlns="http://schemas.microsoft.com/office/infopath/2007/PartnerControls"/>
    </lcf76f155ced4ddcb4097134ff3c332f>
    <TaxCatchAll xmlns="22a2ec74-4f79-472f-aa64-650a5ccae5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97CE69C6055540BF33AAC1D469E4C0" ma:contentTypeVersion="18" ma:contentTypeDescription="Create a new document." ma:contentTypeScope="" ma:versionID="bb5c187862545f3e80d3575238c74880">
  <xsd:schema xmlns:xsd="http://www.w3.org/2001/XMLSchema" xmlns:xs="http://www.w3.org/2001/XMLSchema" xmlns:p="http://schemas.microsoft.com/office/2006/metadata/properties" xmlns:ns2="f9e4a656-b0af-4ca1-bf72-60ff45f8c446" xmlns:ns3="22a2ec74-4f79-472f-aa64-650a5ccae538" targetNamespace="http://schemas.microsoft.com/office/2006/metadata/properties" ma:root="true" ma:fieldsID="e894ad35908484b524b8b7afe4a88438" ns2:_="" ns3:_="">
    <xsd:import namespace="f9e4a656-b0af-4ca1-bf72-60ff45f8c446"/>
    <xsd:import namespace="22a2ec74-4f79-472f-aa64-650a5ccae53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4a656-b0af-4ca1-bf72-60ff45f8c4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3eba54-30fc-4b07-addc-4b7d108a0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a2ec74-4f79-472f-aa64-650a5ccae53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453fbb-4f07-4f45-af78-0ab700df0246}" ma:internalName="TaxCatchAll" ma:showField="CatchAllData" ma:web="22a2ec74-4f79-472f-aa64-650a5ccae5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6F28E2-D970-46B5-A742-CD7B9F807949}">
  <ds:schemaRefs>
    <ds:schemaRef ds:uri="ec29bd4c-7f38-4742-a6ea-7a3906211106"/>
    <ds:schemaRef ds:uri="f07fa91f-102f-457c-8eb0-5ab580b302c1"/>
    <ds:schemaRef ds:uri="f65ad3d8-3c7c-46b3-9125-5bfb0d0107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B69309-0634-48AA-947D-5CD283988787}">
  <ds:schemaRefs>
    <ds:schemaRef ds:uri="http://schemas.microsoft.com/sharepoint/v3/contenttype/forms"/>
  </ds:schemaRefs>
</ds:datastoreItem>
</file>

<file path=customXml/itemProps3.xml><?xml version="1.0" encoding="utf-8"?>
<ds:datastoreItem xmlns:ds="http://schemas.openxmlformats.org/officeDocument/2006/customXml" ds:itemID="{A828171A-9AD9-4CBA-B4FC-B3EE8D5CC4EF}"/>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13</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Hepatitis A &amp; Hepatitis B Faith Network Presentation  10th June 2025  London Region Health Protection Team - Dr Sally MacVinish Patel - Consultant in Health Protection - Edward Andrews – Senior Health Protection Practitioner  </vt:lpstr>
      <vt:lpstr>Who are the London Health Protection Teams</vt:lpstr>
      <vt:lpstr>What is viral hepatitis?</vt:lpstr>
      <vt:lpstr>What is Hepatitis A?</vt:lpstr>
      <vt:lpstr>Symptoms</vt:lpstr>
      <vt:lpstr>Epidemiology and recent trends</vt:lpstr>
      <vt:lpstr>HAV reports by age groups in England, 2013 – 2024</vt:lpstr>
      <vt:lpstr>Risk groups</vt:lpstr>
      <vt:lpstr>Vaccination and Travel advice</vt:lpstr>
      <vt:lpstr>Hygiene (D&amp;V 48 hour rule)</vt:lpstr>
      <vt:lpstr>Hepatitis B overview</vt:lpstr>
      <vt:lpstr>Hepatitis global patterns</vt:lpstr>
      <vt:lpstr>Testing for hepatitis B</vt:lpstr>
      <vt:lpstr>Vaccines against hepatitis B in the UK</vt:lpstr>
      <vt:lpstr>Living with Hepatitis B</vt:lpstr>
      <vt:lpstr>Measles</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UKHSA Culture, Values and Behaviours: Everyday Values Pre-Launch Briefing Pack</dc:title>
  <dc:creator>Kayleigh Chard</dc:creator>
  <cp:revision>1</cp:revision>
  <dcterms:created xsi:type="dcterms:W3CDTF">2022-10-04T11:04:51Z</dcterms:created>
  <dcterms:modified xsi:type="dcterms:W3CDTF">2025-06-09T12:54:50Z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0x010100D897CE69C6055540BF33AAC1D469E4C0</vt:lpwstr>
  </property>
  <property fmtid="{D5CDD505-2E9C-101B-9397-08002B2CF9AE}" pid="3" name="MediaServiceImageTags">
    <vt:lpwstr/>
  </property>
</Properties>
</file>